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54" r:id="rId2"/>
    <p:sldMasterId id="2147483659" r:id="rId3"/>
    <p:sldMasterId id="2147483664" r:id="rId4"/>
  </p:sldMasterIdLst>
  <p:notesMasterIdLst>
    <p:notesMasterId r:id="rId15"/>
  </p:notesMasterIdLst>
  <p:sldIdLst>
    <p:sldId id="359" r:id="rId5"/>
    <p:sldId id="360" r:id="rId6"/>
    <p:sldId id="361" r:id="rId7"/>
    <p:sldId id="362" r:id="rId8"/>
    <p:sldId id="364" r:id="rId9"/>
    <p:sldId id="365" r:id="rId10"/>
    <p:sldId id="373" r:id="rId11"/>
    <p:sldId id="374" r:id="rId12"/>
    <p:sldId id="366" r:id="rId13"/>
    <p:sldId id="370" r:id="rId14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7053"/>
    <a:srgbClr val="D1D2D4"/>
    <a:srgbClr val="BCBDC0"/>
    <a:srgbClr val="FFF1D3"/>
    <a:srgbClr val="AFE2FA"/>
    <a:srgbClr val="DDF0F0"/>
    <a:srgbClr val="E9E9E9"/>
    <a:srgbClr val="EEDCEB"/>
    <a:srgbClr val="EC018C"/>
    <a:srgbClr val="E3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279E8E-7AA1-493D-81AE-3C251D5ABF07}" v="1" dt="2024-04-24T10:39:07.6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7" autoAdjust="0"/>
    <p:restoredTop sz="90838" autoAdjust="0"/>
  </p:normalViewPr>
  <p:slideViewPr>
    <p:cSldViewPr showGuides="1">
      <p:cViewPr>
        <p:scale>
          <a:sx n="66" d="100"/>
          <a:sy n="66" d="100"/>
        </p:scale>
        <p:origin x="1421" y="245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5356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29299D4A-0CB5-D396-E9D4-1CF641A8957B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0042C3A-DA1A-E891-BB7B-B897EA99D9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432D029-6945-BDB2-024C-E110351239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3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6" name="직사각형 5">
            <a:extLst>
              <a:ext uri="{FF2B5EF4-FFF2-40B4-BE49-F238E27FC236}">
                <a16:creationId xmlns:a16="http://schemas.microsoft.com/office/drawing/2014/main" id="{B90D6301-4F23-B6EF-09CD-65D9EF4EF6A5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5F136954-8EFC-AFA0-8E33-A3D446BC19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E4D5C315-15BB-12B2-78E1-43A351A4BE3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24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7499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852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14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9.png"/><Relationship Id="rId2" Type="http://schemas.openxmlformats.org/officeDocument/2006/relationships/image" Target="../media/image13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17.svg"/><Relationship Id="rId10" Type="http://schemas.openxmlformats.org/officeDocument/2006/relationships/slide" Target="slide2.xml"/><Relationship Id="rId4" Type="http://schemas.openxmlformats.org/officeDocument/2006/relationships/image" Target="../media/image15.png"/><Relationship Id="rId9" Type="http://schemas.openxmlformats.org/officeDocument/2006/relationships/slide" Target="slide7.xml"/><Relationship Id="rId1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7.xml"/><Relationship Id="rId18" Type="http://schemas.openxmlformats.org/officeDocument/2006/relationships/image" Target="../media/image34.png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33.png"/><Relationship Id="rId2" Type="http://schemas.openxmlformats.org/officeDocument/2006/relationships/image" Target="../media/image30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11" Type="http://schemas.openxmlformats.org/officeDocument/2006/relationships/slide" Target="slide6.xml"/><Relationship Id="rId24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slide" Target="slide9.xml"/><Relationship Id="rId23" Type="http://schemas.openxmlformats.org/officeDocument/2006/relationships/image" Target="../media/image25.png"/><Relationship Id="rId10" Type="http://schemas.openxmlformats.org/officeDocument/2006/relationships/slide" Target="slide5.xml"/><Relationship Id="rId19" Type="http://schemas.openxmlformats.org/officeDocument/2006/relationships/image" Target="../media/image35.png"/><Relationship Id="rId4" Type="http://schemas.openxmlformats.org/officeDocument/2006/relationships/image" Target="../media/image15.png"/><Relationship Id="rId9" Type="http://schemas.openxmlformats.org/officeDocument/2006/relationships/slide" Target="slide4.xml"/><Relationship Id="rId14" Type="http://schemas.openxmlformats.org/officeDocument/2006/relationships/slide" Target="slide8.xml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2.xml"/><Relationship Id="rId18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22.png"/><Relationship Id="rId12" Type="http://schemas.openxmlformats.org/officeDocument/2006/relationships/slide" Target="slide7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slide" Target="slide10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11" Type="http://schemas.openxmlformats.org/officeDocument/2006/relationships/slide" Target="slide6.xml"/><Relationship Id="rId5" Type="http://schemas.openxmlformats.org/officeDocument/2006/relationships/image" Target="../media/image21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image" Target="../media/image25.png"/><Relationship Id="rId4" Type="http://schemas.openxmlformats.org/officeDocument/2006/relationships/image" Target="../media/image20.png"/><Relationship Id="rId9" Type="http://schemas.openxmlformats.org/officeDocument/2006/relationships/slide" Target="slide4.xml"/><Relationship Id="rId1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0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microsoft.com/office/2007/relationships/hdphoto" Target="../media/hdphoto1.wdp"/><Relationship Id="rId10" Type="http://schemas.openxmlformats.org/officeDocument/2006/relationships/slide" Target="slide2.xml"/><Relationship Id="rId19" Type="http://schemas.openxmlformats.org/officeDocument/2006/relationships/image" Target="../media/image25.png"/><Relationship Id="rId4" Type="http://schemas.openxmlformats.org/officeDocument/2006/relationships/image" Target="../media/image23.png"/><Relationship Id="rId9" Type="http://schemas.openxmlformats.org/officeDocument/2006/relationships/slide" Target="slide7.xml"/><Relationship Id="rId1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7.png"/><Relationship Id="rId2" Type="http://schemas.openxmlformats.org/officeDocument/2006/relationships/image" Target="../media/image14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4.png"/><Relationship Id="rId10" Type="http://schemas.openxmlformats.org/officeDocument/2006/relationships/slide" Target="slide2.xml"/><Relationship Id="rId4" Type="http://schemas.openxmlformats.org/officeDocument/2006/relationships/image" Target="../media/image23.png"/><Relationship Id="rId9" Type="http://schemas.openxmlformats.org/officeDocument/2006/relationships/slide" Target="slide7.xml"/><Relationship Id="rId1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4.xml"/><Relationship Id="rId12" Type="http://schemas.openxmlformats.org/officeDocument/2006/relationships/slide" Target="slide9.xml"/><Relationship Id="rId2" Type="http://schemas.openxmlformats.org/officeDocument/2006/relationships/image" Target="../media/image14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4.png"/><Relationship Id="rId10" Type="http://schemas.openxmlformats.org/officeDocument/2006/relationships/slide" Target="slide2.xml"/><Relationship Id="rId4" Type="http://schemas.openxmlformats.org/officeDocument/2006/relationships/image" Target="../media/image23.png"/><Relationship Id="rId9" Type="http://schemas.openxmlformats.org/officeDocument/2006/relationships/slide" Target="slide7.xml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3" Type="http://schemas.openxmlformats.org/officeDocument/2006/relationships/image" Target="../media/image15.png"/><Relationship Id="rId7" Type="http://schemas.openxmlformats.org/officeDocument/2006/relationships/slide" Target="slide6.xml"/><Relationship Id="rId12" Type="http://schemas.openxmlformats.org/officeDocument/2006/relationships/slide" Target="slide8.xml"/><Relationship Id="rId17" Type="http://schemas.openxmlformats.org/officeDocument/2006/relationships/image" Target="../media/image25.png"/><Relationship Id="rId2" Type="http://schemas.openxmlformats.org/officeDocument/2006/relationships/image" Target="../media/image14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3.png"/><Relationship Id="rId15" Type="http://schemas.openxmlformats.org/officeDocument/2006/relationships/image" Target="../media/image20.png"/><Relationship Id="rId10" Type="http://schemas.openxmlformats.org/officeDocument/2006/relationships/slide" Target="slide7.xml"/><Relationship Id="rId4" Type="http://schemas.openxmlformats.org/officeDocument/2006/relationships/image" Target="../media/image28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4.xml"/><Relationship Id="rId12" Type="http://schemas.openxmlformats.org/officeDocument/2006/relationships/slide" Target="slide9.xml"/><Relationship Id="rId2" Type="http://schemas.openxmlformats.org/officeDocument/2006/relationships/image" Target="../media/image14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4.png"/><Relationship Id="rId10" Type="http://schemas.openxmlformats.org/officeDocument/2006/relationships/slide" Target="slide2.xml"/><Relationship Id="rId4" Type="http://schemas.openxmlformats.org/officeDocument/2006/relationships/image" Target="../media/image23.png"/><Relationship Id="rId9" Type="http://schemas.openxmlformats.org/officeDocument/2006/relationships/slide" Target="slide6.xml"/><Relationship Id="rId1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3" Type="http://schemas.openxmlformats.org/officeDocument/2006/relationships/image" Target="../media/image14.png"/><Relationship Id="rId7" Type="http://schemas.openxmlformats.org/officeDocument/2006/relationships/slide" Target="slide8.xml"/><Relationship Id="rId12" Type="http://schemas.openxmlformats.org/officeDocument/2006/relationships/slide" Target="slide7.xml"/><Relationship Id="rId17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3.png"/><Relationship Id="rId15" Type="http://schemas.openxmlformats.org/officeDocument/2006/relationships/image" Target="../media/image20.png"/><Relationship Id="rId10" Type="http://schemas.openxmlformats.org/officeDocument/2006/relationships/slide" Target="slide6.xml"/><Relationship Id="rId4" Type="http://schemas.openxmlformats.org/officeDocument/2006/relationships/image" Target="../media/image15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image" Target="../media/image25.png"/><Relationship Id="rId2" Type="http://schemas.openxmlformats.org/officeDocument/2006/relationships/image" Target="../media/image14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slide" Target="slide9.xml"/><Relationship Id="rId11" Type="http://schemas.openxmlformats.org/officeDocument/2006/relationships/slide" Target="slide7.xml"/><Relationship Id="rId5" Type="http://schemas.openxmlformats.org/officeDocument/2006/relationships/slide" Target="slide1.xml"/><Relationship Id="rId15" Type="http://schemas.openxmlformats.org/officeDocument/2006/relationships/image" Target="../media/image20.png"/><Relationship Id="rId10" Type="http://schemas.openxmlformats.org/officeDocument/2006/relationships/slide" Target="slide2.xml"/><Relationship Id="rId4" Type="http://schemas.openxmlformats.org/officeDocument/2006/relationships/image" Target="../media/image23.png"/><Relationship Id="rId9" Type="http://schemas.openxmlformats.org/officeDocument/2006/relationships/slide" Target="slide6.xml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9573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덧셈을 해 볼까요</a:t>
            </a:r>
            <a:r>
              <a:rPr lang="en-US" altLang="ko-KR" sz="6000" b="1" spc="-300" dirty="0">
                <a:solidFill>
                  <a:schemeClr val="bg1"/>
                </a:solidFill>
              </a:rPr>
              <a:t>?(2)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</a:t>
              </a:r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14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604B5E2C-2BE5-1D86-08C3-2B2F6303F7E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3" name="사각형: 둥근 모서리 10">
              <a:hlinkClick r:id="rId5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34" name="사각형: 둥근 모서리 22">
              <a:hlinkClick r:id="rId6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23">
              <a:hlinkClick r:id="rId7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24">
              <a:hlinkClick r:id="rId8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25">
              <a:hlinkClick r:id="rId9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26">
              <a:hlinkClick r:id="rId10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9" name="사각형: 둥근 모서리 27">
              <a:hlinkClick r:id="rId11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28">
              <a:hlinkClick r:id="rId12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29">
              <a:hlinkClick r:id="rId13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E84B74D-CBB9-ABCE-09BE-1F05B0DBC791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덧셈과 뺄셈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943AFFBA-19DE-17FC-DA79-C043BCB7314B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rgbClr val="00B0F0"/>
                </a:solidFill>
              </a:rPr>
              <a:t>1</a:t>
            </a:r>
            <a:endParaRPr lang="ko-KR" altLang="en-US" sz="4400" b="1" dirty="0">
              <a:solidFill>
                <a:srgbClr val="00B0F0"/>
              </a:solidFill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5BECF0E8-2590-8B28-8D81-DB43F99641E2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890342" y="1231659"/>
            <a:chExt cx="1544578" cy="1544578"/>
          </a:xfrm>
        </p:grpSpPr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C5F7BF1A-2320-7BB1-4134-00590B3DC678}"/>
                </a:ext>
              </a:extLst>
            </p:cNvPr>
            <p:cNvSpPr/>
            <p:nvPr/>
          </p:nvSpPr>
          <p:spPr>
            <a:xfrm>
              <a:off x="890342" y="1231659"/>
              <a:ext cx="1544578" cy="15445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래픽 37">
              <a:extLst>
                <a:ext uri="{FF2B5EF4-FFF2-40B4-BE49-F238E27FC236}">
                  <a16:creationId xmlns:a16="http://schemas.microsoft.com/office/drawing/2014/main" id="{A1B0BCE0-8622-7D2D-7BE7-9B4B7557E5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409526" y="1506366"/>
              <a:ext cx="506209" cy="1039060"/>
            </a:xfrm>
            <a:prstGeom prst="rect">
              <a:avLst/>
            </a:prstGeom>
          </p:spPr>
        </p:pic>
      </p:grpSp>
      <p:grpSp>
        <p:nvGrpSpPr>
          <p:cNvPr id="21" name="Group 2">
            <a:extLst>
              <a:ext uri="{FF2B5EF4-FFF2-40B4-BE49-F238E27FC236}">
                <a16:creationId xmlns:a16="http://schemas.microsoft.com/office/drawing/2014/main" id="{127C8C04-22C8-700D-BCF3-668D8065CF76}"/>
              </a:ext>
            </a:extLst>
          </p:cNvPr>
          <p:cNvGrpSpPr/>
          <p:nvPr/>
        </p:nvGrpSpPr>
        <p:grpSpPr>
          <a:xfrm>
            <a:off x="8400256" y="2130024"/>
            <a:ext cx="2849162" cy="430693"/>
            <a:chOff x="835635" y="1649705"/>
            <a:chExt cx="2849162" cy="430693"/>
          </a:xfrm>
        </p:grpSpPr>
        <p:grpSp>
          <p:nvGrpSpPr>
            <p:cNvPr id="22" name="그룹 20">
              <a:extLst>
                <a:ext uri="{FF2B5EF4-FFF2-40B4-BE49-F238E27FC236}">
                  <a16:creationId xmlns:a16="http://schemas.microsoft.com/office/drawing/2014/main" id="{D7B26926-160C-C437-286D-D62E1BA08CFC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4" name="그림 23">
                <a:extLst>
                  <a:ext uri="{FF2B5EF4-FFF2-40B4-BE49-F238E27FC236}">
                    <a16:creationId xmlns:a16="http://schemas.microsoft.com/office/drawing/2014/main" id="{2CCF5D04-C0BD-7DA5-5CBC-79EA6A6008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5" name="TextBox 10">
                <a:extLst>
                  <a:ext uri="{FF2B5EF4-FFF2-40B4-BE49-F238E27FC236}">
                    <a16:creationId xmlns:a16="http://schemas.microsoft.com/office/drawing/2014/main" id="{6F2D1F85-50E3-4AC5-79AB-7A0274ED8CC5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27894AA2-FFF7-75BD-0F54-CE8246D38E4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>
            <a:extLst>
              <a:ext uri="{FF2B5EF4-FFF2-40B4-BE49-F238E27FC236}">
                <a16:creationId xmlns:a16="http://schemas.microsoft.com/office/drawing/2014/main" id="{ED79363F-954F-AD40-59A5-A4562650BB7A}"/>
              </a:ext>
            </a:extLst>
          </p:cNvPr>
          <p:cNvGrpSpPr/>
          <p:nvPr/>
        </p:nvGrpSpPr>
        <p:grpSpPr>
          <a:xfrm>
            <a:off x="1016535" y="2153401"/>
            <a:ext cx="10425330" cy="2571743"/>
            <a:chOff x="1016535" y="2153401"/>
            <a:chExt cx="10425330" cy="2571743"/>
          </a:xfrm>
        </p:grpSpPr>
        <p:sp>
          <p:nvSpPr>
            <p:cNvPr id="24" name="사각형: 둥근 모서리 62">
              <a:extLst>
                <a:ext uri="{FF2B5EF4-FFF2-40B4-BE49-F238E27FC236}">
                  <a16:creationId xmlns:a16="http://schemas.microsoft.com/office/drawing/2014/main" id="{1B5CC6BA-D3BB-E6DD-5DE7-3D044BF3EB83}"/>
                </a:ext>
              </a:extLst>
            </p:cNvPr>
            <p:cNvSpPr/>
            <p:nvPr/>
          </p:nvSpPr>
          <p:spPr>
            <a:xfrm>
              <a:off x="1016535" y="2531811"/>
              <a:ext cx="10425330" cy="2193333"/>
            </a:xfrm>
            <a:prstGeom prst="roundRect">
              <a:avLst>
                <a:gd name="adj" fmla="val 13712"/>
              </a:avLst>
            </a:prstGeom>
            <a:solidFill>
              <a:srgbClr val="FFFFFF"/>
            </a:solidFill>
            <a:ln w="57150">
              <a:solidFill>
                <a:srgbClr val="D1D2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lnSpc>
                  <a:spcPct val="120000"/>
                </a:lnSpc>
              </a:pPr>
              <a:endParaRPr lang="ko-KR" altLang="en-US" b="1" spc="-300"/>
            </a:p>
          </p:txBody>
        </p:sp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E76B2628-121D-5D0A-CAB8-9AF1AB3133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340" y="2153401"/>
              <a:ext cx="714375" cy="70485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323114" y="1678574"/>
            <a:ext cx="1034299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그림으로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536+382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를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3971" y="2842881"/>
            <a:ext cx="10118750" cy="1621637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413322" y="3754773"/>
            <a:ext cx="7809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536</a:t>
            </a:r>
            <a:endParaRPr lang="ko-KR" altLang="en-US" sz="3200" dirty="0"/>
          </a:p>
        </p:txBody>
      </p:sp>
      <p:sp>
        <p:nvSpPr>
          <p:cNvPr id="40" name="직사각형 39"/>
          <p:cNvSpPr/>
          <p:nvPr/>
        </p:nvSpPr>
        <p:spPr>
          <a:xfrm>
            <a:off x="2935570" y="2897929"/>
            <a:ext cx="780983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300</a:t>
            </a:r>
            <a:endParaRPr lang="ko-KR" altLang="en-US" sz="3200" dirty="0"/>
          </a:p>
        </p:txBody>
      </p:sp>
      <p:sp>
        <p:nvSpPr>
          <p:cNvPr id="5" name="직사각형 4"/>
          <p:cNvSpPr/>
          <p:nvPr/>
        </p:nvSpPr>
        <p:spPr>
          <a:xfrm>
            <a:off x="4296184" y="3748190"/>
            <a:ext cx="1512168" cy="709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4488679" y="3770296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7685731" y="3514879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직사각형 71"/>
          <p:cNvSpPr/>
          <p:nvPr/>
        </p:nvSpPr>
        <p:spPr>
          <a:xfrm>
            <a:off x="6335609" y="3748190"/>
            <a:ext cx="1512168" cy="709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7" name="직선 연결선 76"/>
          <p:cNvCxnSpPr/>
          <p:nvPr/>
        </p:nvCxnSpPr>
        <p:spPr>
          <a:xfrm>
            <a:off x="9217627" y="3514879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직사각형 81"/>
          <p:cNvSpPr/>
          <p:nvPr/>
        </p:nvSpPr>
        <p:spPr>
          <a:xfrm>
            <a:off x="5032607" y="5006512"/>
            <a:ext cx="367456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ko-KR" sz="3200" b="1" spc="-300" dirty="0">
                <a:solidFill>
                  <a:sysClr val="windowText" lastClr="000000"/>
                </a:solidFill>
              </a:rPr>
              <a:t>536+382=</a:t>
            </a:r>
            <a:endParaRPr lang="ko-KR" altLang="en-US" sz="3200" dirty="0"/>
          </a:p>
        </p:txBody>
      </p:sp>
      <p:sp>
        <p:nvSpPr>
          <p:cNvPr id="8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902115" y="4976667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929865" y="5032939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918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3" name="그림 42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176058" y="507433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4523282" y="3826568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836</a:t>
            </a:r>
            <a:endParaRPr lang="ko-KR" altLang="en-US" dirty="0">
              <a:solidFill>
                <a:srgbClr val="FF0000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F19CCA0E-64A2-9A49-F1D0-95A4A70B91CE}"/>
              </a:ext>
            </a:extLst>
          </p:cNvPr>
          <p:cNvGrpSpPr/>
          <p:nvPr/>
        </p:nvGrpSpPr>
        <p:grpSpPr>
          <a:xfrm>
            <a:off x="4648436" y="2806003"/>
            <a:ext cx="6186414" cy="1578913"/>
            <a:chOff x="4648436" y="2806003"/>
            <a:chExt cx="6186414" cy="1578913"/>
          </a:xfrm>
        </p:grpSpPr>
        <p:sp>
          <p:nvSpPr>
            <p:cNvPr id="10" name="원호 9"/>
            <p:cNvSpPr/>
            <p:nvPr/>
          </p:nvSpPr>
          <p:spPr>
            <a:xfrm>
              <a:off x="4990105" y="3319274"/>
              <a:ext cx="2695625" cy="596062"/>
            </a:xfrm>
            <a:prstGeom prst="arc">
              <a:avLst>
                <a:gd name="adj1" fmla="val 10995909"/>
                <a:gd name="adj2" fmla="val 21462784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7216334" y="3826568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906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6044503" y="2966640"/>
              <a:ext cx="582211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70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8726023" y="3826568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916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80" name="원호 79"/>
            <p:cNvSpPr/>
            <p:nvPr/>
          </p:nvSpPr>
          <p:spPr>
            <a:xfrm>
              <a:off x="7681112" y="3348968"/>
              <a:ext cx="1536515" cy="596062"/>
            </a:xfrm>
            <a:prstGeom prst="arc">
              <a:avLst>
                <a:gd name="adj1" fmla="val 10995909"/>
                <a:gd name="adj2" fmla="val 21373287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8132704" y="2966640"/>
              <a:ext cx="582211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10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97" name="원호 96"/>
            <p:cNvSpPr/>
            <p:nvPr/>
          </p:nvSpPr>
          <p:spPr>
            <a:xfrm>
              <a:off x="9226577" y="3348968"/>
              <a:ext cx="1104574" cy="596062"/>
            </a:xfrm>
            <a:prstGeom prst="arc">
              <a:avLst>
                <a:gd name="adj1" fmla="val 10995909"/>
                <a:gd name="adj2" fmla="val 21373287"/>
              </a:avLst>
            </a:prstGeom>
            <a:ln w="19050">
              <a:solidFill>
                <a:srgbClr val="FF0000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9618172" y="2966640"/>
              <a:ext cx="383438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2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4E0FADF6-0E9F-8D53-C362-CCE8434A00A7}"/>
                </a:ext>
              </a:extLst>
            </p:cNvPr>
            <p:cNvSpPr txBox="1"/>
            <p:nvPr/>
          </p:nvSpPr>
          <p:spPr>
            <a:xfrm>
              <a:off x="9882350" y="3797370"/>
              <a:ext cx="952500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dirty="0">
                  <a:solidFill>
                    <a:srgbClr val="FF0000"/>
                  </a:solidFill>
                </a:rPr>
                <a:t>918</a:t>
              </a:r>
              <a:endParaRPr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89" name="타원 88">
              <a:extLst>
                <a:ext uri="{FF2B5EF4-FFF2-40B4-BE49-F238E27FC236}">
                  <a16:creationId xmlns:a16="http://schemas.microsoft.com/office/drawing/2014/main" id="{12918BC7-C2F5-BBFF-87D2-B396047133FD}"/>
                </a:ext>
              </a:extLst>
            </p:cNvPr>
            <p:cNvSpPr/>
            <p:nvPr/>
          </p:nvSpPr>
          <p:spPr>
            <a:xfrm>
              <a:off x="4648436" y="2806003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86" name="그림 8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785051" y="38727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99" name="직선 연결선 98"/>
          <p:cNvCxnSpPr/>
          <p:nvPr/>
        </p:nvCxnSpPr>
        <p:spPr>
          <a:xfrm>
            <a:off x="10331151" y="3514879"/>
            <a:ext cx="0" cy="23331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7" name="그림 106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728435" y="305048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13" name="그룹 11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2" cy="396000"/>
            <a:chOff x="236948" y="6391126"/>
            <a:chExt cx="5356732" cy="396000"/>
          </a:xfrm>
        </p:grpSpPr>
        <p:sp>
          <p:nvSpPr>
            <p:cNvPr id="114" name="사각형: 둥근 모서리 66">
              <a:hlinkClick r:id="rId7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15" name="사각형: 둥근 모서리 67">
              <a:hlinkClick r:id="rId8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508788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16" name="사각형: 둥근 모서리 68">
              <a:hlinkClick r:id="rId9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7" name="사각형: 둥근 모서리 69">
              <a:hlinkClick r:id="rId10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8" name="사각형: 둥근 모서리 70">
              <a:hlinkClick r:id="rId11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9" name="사각형: 둥근 모서리 71">
              <a:hlinkClick r:id="rId12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0" name="사각형: 둥근 모서리 72">
              <a:hlinkClick r:id="rId13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21" name="사각형: 둥근 모서리 73">
              <a:hlinkClick r:id="rId14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22" name="사각형: 둥근 모서리 74">
              <a:hlinkClick r:id="rId15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454182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100" name="그림 99">
            <a:extLst>
              <a:ext uri="{FF2B5EF4-FFF2-40B4-BE49-F238E27FC236}">
                <a16:creationId xmlns:a16="http://schemas.microsoft.com/office/drawing/2014/main" id="{230DDF82-F7CF-23D1-E5F4-BD625552B740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692584" y="1867026"/>
            <a:ext cx="895523" cy="297030"/>
          </a:xfrm>
          <a:prstGeom prst="rect">
            <a:avLst/>
          </a:prstGeom>
        </p:spPr>
      </p:pic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9C0AB053-9A89-DCC1-7540-18D60AF72F6B}"/>
              </a:ext>
            </a:extLst>
          </p:cNvPr>
          <p:cNvGrpSpPr/>
          <p:nvPr/>
        </p:nvGrpSpPr>
        <p:grpSpPr>
          <a:xfrm>
            <a:off x="1669049" y="4844099"/>
            <a:ext cx="2386455" cy="1063610"/>
            <a:chOff x="4461480" y="897144"/>
            <a:chExt cx="2386455" cy="1063610"/>
          </a:xfrm>
        </p:grpSpPr>
        <p:grpSp>
          <p:nvGrpSpPr>
            <p:cNvPr id="102" name="그룹 101">
              <a:extLst>
                <a:ext uri="{FF2B5EF4-FFF2-40B4-BE49-F238E27FC236}">
                  <a16:creationId xmlns:a16="http://schemas.microsoft.com/office/drawing/2014/main" id="{3E792514-6001-EE71-762C-73D1BBCD2634}"/>
                </a:ext>
              </a:extLst>
            </p:cNvPr>
            <p:cNvGrpSpPr/>
            <p:nvPr/>
          </p:nvGrpSpPr>
          <p:grpSpPr>
            <a:xfrm>
              <a:off x="4461480" y="963520"/>
              <a:ext cx="2196082" cy="997234"/>
              <a:chOff x="4461480" y="1033392"/>
              <a:chExt cx="2196082" cy="997234"/>
            </a:xfrm>
          </p:grpSpPr>
          <p:sp>
            <p:nvSpPr>
              <p:cNvPr id="104" name="모서리가 둥근 직사각형 1">
                <a:extLst>
                  <a:ext uri="{FF2B5EF4-FFF2-40B4-BE49-F238E27FC236}">
                    <a16:creationId xmlns:a16="http://schemas.microsoft.com/office/drawing/2014/main" id="{D53C5040-2C79-5CF9-73AC-3EAB2CAD0819}"/>
                  </a:ext>
                </a:extLst>
              </p:cNvPr>
              <p:cNvSpPr/>
              <p:nvPr/>
            </p:nvSpPr>
            <p:spPr>
              <a:xfrm>
                <a:off x="4461480" y="1033392"/>
                <a:ext cx="2196082" cy="997234"/>
              </a:xfrm>
              <a:prstGeom prst="roundRect">
                <a:avLst>
                  <a:gd name="adj" fmla="val 19426"/>
                </a:avLst>
              </a:prstGeom>
              <a:solidFill>
                <a:schemeClr val="bg1"/>
              </a:solidFill>
              <a:ln w="50800">
                <a:solidFill>
                  <a:srgbClr val="0081C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252000" rIns="72000" bIns="252000" rtlCol="0" anchor="ctr" anchorCtr="1"/>
              <a:lstStyle/>
              <a:p>
                <a:endParaRPr lang="ko-KR" altLang="en-US" sz="2000" b="1" spc="-300" dirty="0" err="1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FBF5F2B2-D945-8791-CD6B-12278135EBAF}"/>
                  </a:ext>
                </a:extLst>
              </p:cNvPr>
              <p:cNvSpPr txBox="1"/>
              <p:nvPr/>
            </p:nvSpPr>
            <p:spPr>
              <a:xfrm>
                <a:off x="4464982" y="1212410"/>
                <a:ext cx="218907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spc="-150" dirty="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오른쪽으로 </a:t>
                </a:r>
                <a:r>
                  <a:rPr lang="en-US" altLang="ko-KR" sz="2000" b="1" spc="-150" dirty="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82</a:t>
                </a:r>
                <a:r>
                  <a:rPr lang="ko-KR" altLang="en-US" sz="2000" b="1" spc="-150" dirty="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만큼 더 이동해 </a:t>
                </a:r>
                <a:r>
                  <a:rPr lang="ko-KR" altLang="en-US" sz="20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봐요</a:t>
                </a:r>
                <a:r>
                  <a:rPr lang="en-US" altLang="ko-KR" sz="2000" b="1" spc="-150" dirty="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. </a:t>
                </a:r>
                <a:endParaRPr lang="ko-KR" altLang="en-US" sz="2000" spc="-150" dirty="0"/>
              </a:p>
            </p:txBody>
          </p:sp>
        </p:grpSp>
        <p:pic>
          <p:nvPicPr>
            <p:cNvPr id="103" name="그림 102">
              <a:extLst>
                <a:ext uri="{FF2B5EF4-FFF2-40B4-BE49-F238E27FC236}">
                  <a16:creationId xmlns:a16="http://schemas.microsoft.com/office/drawing/2014/main" id="{5D8255A2-5D11-98CA-9265-B019FF1EC9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rcRect/>
            <a:stretch/>
          </p:blipFill>
          <p:spPr>
            <a:xfrm>
              <a:off x="6487935" y="897144"/>
              <a:ext cx="360000" cy="360000"/>
            </a:xfrm>
            <a:prstGeom prst="rect">
              <a:avLst/>
            </a:prstGeom>
          </p:spPr>
        </p:pic>
      </p:grpSp>
      <p:grpSp>
        <p:nvGrpSpPr>
          <p:cNvPr id="109" name="그룹 108"/>
          <p:cNvGrpSpPr/>
          <p:nvPr/>
        </p:nvGrpSpPr>
        <p:grpSpPr>
          <a:xfrm>
            <a:off x="628683" y="4698287"/>
            <a:ext cx="920264" cy="1252449"/>
            <a:chOff x="4073232" y="5081849"/>
            <a:chExt cx="920264" cy="1252449"/>
          </a:xfrm>
        </p:grpSpPr>
        <p:pic>
          <p:nvPicPr>
            <p:cNvPr id="110" name="그림 109">
              <a:extLst>
                <a:ext uri="{FF2B5EF4-FFF2-40B4-BE49-F238E27FC236}">
                  <a16:creationId xmlns:a16="http://schemas.microsoft.com/office/drawing/2014/main" id="{A557C137-E9A9-8D5F-7252-EDDF87F21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4073232" y="5081849"/>
              <a:ext cx="853942" cy="1252449"/>
            </a:xfrm>
            <a:prstGeom prst="rect">
              <a:avLst/>
            </a:prstGeom>
          </p:spPr>
        </p:pic>
        <p:pic>
          <p:nvPicPr>
            <p:cNvPr id="111" name="그림 110">
              <a:extLst>
                <a:ext uri="{FF2B5EF4-FFF2-40B4-BE49-F238E27FC236}">
                  <a16:creationId xmlns:a16="http://schemas.microsoft.com/office/drawing/2014/main" id="{044064E5-F03C-961D-5A68-A3F905984E47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rcRect/>
            <a:stretch/>
          </p:blipFill>
          <p:spPr>
            <a:xfrm>
              <a:off x="4624374" y="5688108"/>
              <a:ext cx="369122" cy="367381"/>
            </a:xfrm>
            <a:prstGeom prst="rect">
              <a:avLst/>
            </a:prstGeom>
          </p:spPr>
        </p:pic>
      </p:grpSp>
      <p:pic>
        <p:nvPicPr>
          <p:cNvPr id="112" name="그림 111">
            <a:extLst>
              <a:ext uri="{FF2B5EF4-FFF2-40B4-BE49-F238E27FC236}">
                <a16:creationId xmlns:a16="http://schemas.microsoft.com/office/drawing/2014/main" id="{284192F9-3612-6A5F-0A2F-C1F628A47DD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5AD2361D-FACA-5FB9-F972-E00C122C3DEF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9" name="그래픽 57">
              <a:extLst>
                <a:ext uri="{FF2B5EF4-FFF2-40B4-BE49-F238E27FC236}">
                  <a16:creationId xmlns:a16="http://schemas.microsoft.com/office/drawing/2014/main" id="{F8B98910-0057-39C2-48D7-89E7B21458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8F4413-B6B6-CD6B-0149-13FF110B5407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15" name="그룹 30">
            <a:extLst>
              <a:ext uri="{FF2B5EF4-FFF2-40B4-BE49-F238E27FC236}">
                <a16:creationId xmlns:a16="http://schemas.microsoft.com/office/drawing/2014/main" id="{DBDB52A1-021A-C8E7-14B5-0325085719B1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6" name="그룹 26">
              <a:extLst>
                <a:ext uri="{FF2B5EF4-FFF2-40B4-BE49-F238E27FC236}">
                  <a16:creationId xmlns:a16="http://schemas.microsoft.com/office/drawing/2014/main" id="{EC5D6239-39EF-B612-DF25-0C92F8252748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89B4D602-69CF-FAEA-C864-AA52C38975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9" name="그림 28">
                <a:extLst>
                  <a:ext uri="{FF2B5EF4-FFF2-40B4-BE49-F238E27FC236}">
                    <a16:creationId xmlns:a16="http://schemas.microsoft.com/office/drawing/2014/main" id="{6C546974-15F5-5378-D9B3-8E1D42D3CC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7" name="TextBox 3">
              <a:extLst>
                <a:ext uri="{FF2B5EF4-FFF2-40B4-BE49-F238E27FC236}">
                  <a16:creationId xmlns:a16="http://schemas.microsoft.com/office/drawing/2014/main" id="{53933388-7612-23D9-305F-7C4BD8DA419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21" name="그림 20">
            <a:extLst>
              <a:ext uri="{FF2B5EF4-FFF2-40B4-BE49-F238E27FC236}">
                <a16:creationId xmlns:a16="http://schemas.microsoft.com/office/drawing/2014/main" id="{322E258C-D238-C5EE-5F1B-830FFE453B2C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16534" y="1833680"/>
            <a:ext cx="30658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</p:childTnLst>
        </p:cTn>
      </p:par>
    </p:tnLst>
    <p:bldLst>
      <p:bldP spid="85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9BC76FD3-C624-F0B5-710D-1C7BD42797B9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21" name="그래픽 57">
              <a:extLst>
                <a:ext uri="{FF2B5EF4-FFF2-40B4-BE49-F238E27FC236}">
                  <a16:creationId xmlns:a16="http://schemas.microsoft.com/office/drawing/2014/main" id="{AF6B695A-FD5A-591E-7A6A-54041D9B7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EDEEEED-E180-39F3-CD91-473D6256A6D5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0060293-6C73-44AC-8A45-FF2CD6031A46}"/>
              </a:ext>
            </a:extLst>
          </p:cNvPr>
          <p:cNvSpPr txBox="1"/>
          <p:nvPr/>
        </p:nvSpPr>
        <p:spPr>
          <a:xfrm>
            <a:off x="518560" y="1394825"/>
            <a:ext cx="11482096" cy="12792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예절 안내 영상을 본 아바타들은 </a:t>
            </a:r>
            <a:r>
              <a:rPr lang="en-US" altLang="ko-KR" sz="3600" b="1" spc="-300" dirty="0"/>
              <a:t>    (</a:t>
            </a:r>
            <a:r>
              <a:rPr lang="ko-KR" altLang="en-US" sz="3600" b="1" spc="-300" dirty="0"/>
              <a:t>좋아요</a:t>
            </a:r>
            <a:r>
              <a:rPr lang="en-US" altLang="ko-KR" sz="3600" b="1" spc="-300" dirty="0"/>
              <a:t>)</a:t>
            </a:r>
            <a:r>
              <a:rPr lang="ko-KR" altLang="en-US" sz="3600" b="1" spc="-300" dirty="0"/>
              <a:t> </a:t>
            </a:r>
            <a:r>
              <a:rPr lang="en-US" altLang="ko-KR" sz="3600" b="1" spc="-300" dirty="0"/>
              <a:t>146</a:t>
            </a:r>
            <a:r>
              <a:rPr lang="ko-KR" altLang="en-US" sz="3600" b="1" spc="-300" dirty="0"/>
              <a:t>개와            </a:t>
            </a:r>
            <a:endParaRPr lang="en-US" altLang="ko-KR" sz="3600" b="1" spc="-300" dirty="0"/>
          </a:p>
          <a:p>
            <a:pPr>
              <a:lnSpc>
                <a:spcPct val="120000"/>
              </a:lnSpc>
            </a:pPr>
            <a:r>
              <a:rPr lang="en-US" altLang="ko-KR" sz="3600" b="1" spc="-300" dirty="0"/>
              <a:t>     (</a:t>
            </a:r>
            <a:r>
              <a:rPr lang="ko-KR" altLang="en-US" sz="3600" b="1" spc="-300" dirty="0"/>
              <a:t>최고예요</a:t>
            </a:r>
            <a:r>
              <a:rPr lang="en-US" altLang="ko-KR" sz="3600" b="1" spc="-300" dirty="0"/>
              <a:t>) 137</a:t>
            </a:r>
            <a:r>
              <a:rPr lang="ko-KR" altLang="en-US" sz="3600" b="1" spc="-300" dirty="0"/>
              <a:t>개로 자신의 소감을 표현했어요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53" b="98235" l="0" r="33900">
                        <a14:foregroundMark x1="12115" y1="45294" x2="12115" y2="45294"/>
                        <a14:foregroundMark x1="15515" y1="47941" x2="15515" y2="47941"/>
                        <a14:foregroundMark x1="22954" y1="49412" x2="22954" y2="49412"/>
                        <a14:foregroundMark x1="18066" y1="60588" x2="18066" y2="60588"/>
                        <a14:foregroundMark x1="11902" y1="44118" x2="11902" y2="44118"/>
                        <a14:foregroundMark x1="13496" y1="37353" x2="21998" y2="42647"/>
                      </a14:backgroundRemoval>
                    </a14:imgEffect>
                  </a14:imgLayer>
                </a14:imgProps>
              </a:ext>
            </a:extLst>
          </a:blip>
          <a:srcRect r="65595"/>
          <a:stretch/>
        </p:blipFill>
        <p:spPr>
          <a:xfrm>
            <a:off x="7896200" y="1420265"/>
            <a:ext cx="571271" cy="599943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7647" l="64931" r="99256">
                        <a14:foregroundMark x1="87460" y1="45882" x2="87460" y2="45882"/>
                        <a14:foregroundMark x1="84166" y1="54412" x2="84166" y2="54412"/>
                        <a14:foregroundMark x1="87035" y1="58529" x2="87035" y2="58529"/>
                        <a14:foregroundMark x1="84378" y1="42647" x2="84378" y2="42647"/>
                        <a14:foregroundMark x1="85866" y1="30588" x2="83847" y2="52059"/>
                        <a14:foregroundMark x1="86079" y1="22941" x2="80553" y2="48529"/>
                        <a14:foregroundMark x1="81509" y1="49412" x2="86716" y2="66471"/>
                        <a14:foregroundMark x1="91605" y1="44706" x2="87035" y2="62353"/>
                        <a14:foregroundMark x1="87035" y1="62353" x2="87035" y2="62353"/>
                        <a14:foregroundMark x1="91073" y1="47941" x2="84166" y2="45294"/>
                        <a14:foregroundMark x1="86079" y1="42059" x2="92561" y2="41471"/>
                        <a14:foregroundMark x1="89160" y1="54706" x2="90329" y2="68529"/>
                        <a14:foregroundMark x1="80765" y1="65882" x2="88735" y2="67941"/>
                        <a14:foregroundMark x1="82040" y1="67647" x2="80978" y2="41471"/>
                        <a14:foregroundMark x1="73539" y1="44706" x2="75558" y2="66471"/>
                        <a14:foregroundMark x1="75770" y1="65882" x2="76939" y2="41176"/>
                        <a14:foregroundMark x1="76302" y1="43824" x2="73326" y2="42059"/>
                        <a14:foregroundMark x1="73326" y1="41471" x2="71945" y2="59706"/>
                        <a14:foregroundMark x1="71945" y1="60588" x2="71945" y2="67941"/>
                      </a14:backgroundRemoval>
                    </a14:imgEffect>
                  </a14:imgLayer>
                </a14:imgProps>
              </a:ext>
            </a:extLst>
          </a:blip>
          <a:srcRect l="65778" r="-183"/>
          <a:stretch/>
        </p:blipFill>
        <p:spPr>
          <a:xfrm>
            <a:off x="564014" y="2074105"/>
            <a:ext cx="571271" cy="599943"/>
          </a:xfrm>
          <a:prstGeom prst="rect">
            <a:avLst/>
          </a:prstGeom>
        </p:spPr>
      </p:pic>
      <p:grpSp>
        <p:nvGrpSpPr>
          <p:cNvPr id="32" name="그룹 31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33" name="사각형: 둥근 모서리 52">
              <a:hlinkClick r:id="rId8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4" name="사각형: 둥근 모서리 53">
              <a:hlinkClick r:id="rId9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54">
              <a:hlinkClick r:id="rId10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55">
              <a:hlinkClick r:id="rId11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56">
              <a:hlinkClick r:id="rId12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57">
              <a:hlinkClick r:id="rId13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40" name="사각형: 둥근 모서리 58">
              <a:hlinkClick r:id="rId14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59">
              <a:hlinkClick r:id="rId15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59">
              <a:hlinkClick r:id="rId16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4414ABC-A413-1214-4072-25E69AA28898}"/>
              </a:ext>
            </a:extLst>
          </p:cNvPr>
          <p:cNvSpPr txBox="1"/>
          <p:nvPr/>
        </p:nvSpPr>
        <p:spPr>
          <a:xfrm>
            <a:off x="741476" y="2887710"/>
            <a:ext cx="11001281" cy="114957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    </a:t>
            </a:r>
            <a:r>
              <a:rPr lang="ko-KR" altLang="en-US" sz="3600" b="1" spc="-300" dirty="0"/>
              <a:t>와</a:t>
            </a:r>
            <a:r>
              <a:rPr lang="en-US" altLang="ko-KR" sz="3600" b="1" spc="-300" dirty="0"/>
              <a:t>      </a:t>
            </a:r>
            <a:r>
              <a:rPr lang="ko-KR" altLang="en-US" sz="3600" b="1" spc="-300" dirty="0"/>
              <a:t>는 모두 몇 개인지 구하는 식을 써 보면</a:t>
            </a:r>
            <a:r>
              <a:rPr lang="en-US" altLang="ko-KR" sz="3600" b="1" spc="-300" dirty="0"/>
              <a:t> 146+       </a:t>
            </a:r>
            <a:r>
              <a:rPr lang="ko-KR" altLang="en-US" sz="3600" b="1" spc="-300" dirty="0"/>
              <a:t>입니다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  <a:p>
            <a:pPr>
              <a:lnSpc>
                <a:spcPct val="120000"/>
              </a:lnSpc>
            </a:pPr>
            <a:endParaRPr lang="ko-KR" altLang="en-US" sz="3600" b="1" spc="-300" dirty="0"/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DC073A53-06E2-D9B0-D37D-CF5411F27541}"/>
              </a:ext>
            </a:extLst>
          </p:cNvPr>
          <p:cNvSpPr/>
          <p:nvPr/>
        </p:nvSpPr>
        <p:spPr>
          <a:xfrm>
            <a:off x="10638214" y="2906855"/>
            <a:ext cx="1008000" cy="6185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B363E4-265C-FF54-E569-A4D318984351}"/>
              </a:ext>
            </a:extLst>
          </p:cNvPr>
          <p:cNvSpPr txBox="1"/>
          <p:nvPr/>
        </p:nvSpPr>
        <p:spPr>
          <a:xfrm>
            <a:off x="10649379" y="2957579"/>
            <a:ext cx="952500" cy="50758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137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25244D3-6D59-F9E3-1847-E35E15203786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927259" y="2995209"/>
            <a:ext cx="440448" cy="432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2A6784A-1357-0C94-0917-9C4BE4C4CB5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53" b="98235" l="0" r="33900">
                        <a14:foregroundMark x1="12115" y1="45294" x2="12115" y2="45294"/>
                        <a14:foregroundMark x1="15515" y1="47941" x2="15515" y2="47941"/>
                        <a14:foregroundMark x1="22954" y1="49412" x2="22954" y2="49412"/>
                        <a14:foregroundMark x1="18066" y1="60588" x2="18066" y2="60588"/>
                        <a14:foregroundMark x1="11902" y1="44118" x2="11902" y2="44118"/>
                        <a14:foregroundMark x1="13496" y1="37353" x2="21998" y2="42647"/>
                      </a14:backgroundRemoval>
                    </a14:imgEffect>
                  </a14:imgLayer>
                </a14:imgProps>
              </a:ext>
            </a:extLst>
          </a:blip>
          <a:srcRect r="65595"/>
          <a:stretch/>
        </p:blipFill>
        <p:spPr>
          <a:xfrm>
            <a:off x="714642" y="2901393"/>
            <a:ext cx="519337" cy="545403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DBFEEDD2-B16B-284B-56E4-0A4B67E35D2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7647" l="64931" r="99256">
                        <a14:foregroundMark x1="87460" y1="45882" x2="87460" y2="45882"/>
                        <a14:foregroundMark x1="84166" y1="54412" x2="84166" y2="54412"/>
                        <a14:foregroundMark x1="87035" y1="58529" x2="87035" y2="58529"/>
                        <a14:foregroundMark x1="84378" y1="42647" x2="84378" y2="42647"/>
                        <a14:foregroundMark x1="85866" y1="30588" x2="83847" y2="52059"/>
                        <a14:foregroundMark x1="86079" y1="22941" x2="80553" y2="48529"/>
                        <a14:foregroundMark x1="81509" y1="49412" x2="86716" y2="66471"/>
                        <a14:foregroundMark x1="91605" y1="44706" x2="87035" y2="62353"/>
                        <a14:foregroundMark x1="87035" y1="62353" x2="87035" y2="62353"/>
                        <a14:foregroundMark x1="91073" y1="47941" x2="84166" y2="45294"/>
                        <a14:foregroundMark x1="86079" y1="42059" x2="92561" y2="41471"/>
                        <a14:foregroundMark x1="89160" y1="54706" x2="90329" y2="68529"/>
                        <a14:foregroundMark x1="80765" y1="65882" x2="88735" y2="67941"/>
                        <a14:foregroundMark x1="82040" y1="67647" x2="80978" y2="41471"/>
                        <a14:foregroundMark x1="73539" y1="44706" x2="75558" y2="66471"/>
                        <a14:foregroundMark x1="75770" y1="65882" x2="76939" y2="41176"/>
                        <a14:foregroundMark x1="76302" y1="43824" x2="73326" y2="42059"/>
                        <a14:foregroundMark x1="73326" y1="41471" x2="71945" y2="59706"/>
                        <a14:foregroundMark x1="71945" y1="60588" x2="71945" y2="67941"/>
                      </a14:backgroundRemoval>
                    </a14:imgEffect>
                  </a14:imgLayer>
                </a14:imgProps>
              </a:ext>
            </a:extLst>
          </a:blip>
          <a:srcRect l="65778" r="-183"/>
          <a:stretch/>
        </p:blipFill>
        <p:spPr>
          <a:xfrm>
            <a:off x="1904255" y="2901393"/>
            <a:ext cx="519337" cy="545403"/>
          </a:xfrm>
          <a:prstGeom prst="rect">
            <a:avLst/>
          </a:prstGeom>
        </p:spPr>
      </p:pic>
      <p:sp>
        <p:nvSpPr>
          <p:cNvPr id="13" name="순서도: 연결자 12">
            <a:extLst>
              <a:ext uri="{FF2B5EF4-FFF2-40B4-BE49-F238E27FC236}">
                <a16:creationId xmlns:a16="http://schemas.microsoft.com/office/drawing/2014/main" id="{0E2D4EDD-F75D-A59E-A1FC-41B136D0BAAB}"/>
              </a:ext>
            </a:extLst>
          </p:cNvPr>
          <p:cNvSpPr/>
          <p:nvPr/>
        </p:nvSpPr>
        <p:spPr>
          <a:xfrm>
            <a:off x="449243" y="3091260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grpSp>
        <p:nvGrpSpPr>
          <p:cNvPr id="3" name="그룹 30">
            <a:extLst>
              <a:ext uri="{FF2B5EF4-FFF2-40B4-BE49-F238E27FC236}">
                <a16:creationId xmlns:a16="http://schemas.microsoft.com/office/drawing/2014/main" id="{05397396-D9B3-B196-4FDD-69EA306A9AB0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AD0B2216-2A1C-12D1-2686-F0FA8775D15C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B3E73DAB-DC0F-978B-4DB1-6A31DB96B8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4" name="그림 28">
                <a:extLst>
                  <a:ext uri="{FF2B5EF4-FFF2-40B4-BE49-F238E27FC236}">
                    <a16:creationId xmlns:a16="http://schemas.microsoft.com/office/drawing/2014/main" id="{66C4297B-C9F4-D780-CC12-F50C33BFEF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2AFF3949-6081-AC7F-51CF-F1238D9EF0F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그룹 55">
            <a:extLst>
              <a:ext uri="{FF2B5EF4-FFF2-40B4-BE49-F238E27FC236}">
                <a16:creationId xmlns:a16="http://schemas.microsoft.com/office/drawing/2014/main" id="{A3A21C7E-208C-5772-5AB6-F5BF65A72DE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302BDB19-1DBD-D846-A9FE-1E6FE1B3E96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>
                <a:extLst>
                  <a:ext uri="{FF2B5EF4-FFF2-40B4-BE49-F238E27FC236}">
                    <a16:creationId xmlns:a16="http://schemas.microsoft.com/office/drawing/2014/main" id="{713E9697-B71E-905B-143B-B514CB83A22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EC1EE76A-50E8-EE87-1BC1-E9F5892B7EA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12023900-4F14-D036-BDF5-1C9A29FE2368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52C9624-6BC0-608E-0203-AA56D6822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89636B8-CF42-3E77-2CDE-CF4205F32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3101224" y="4368398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0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111019"/>
              </p:ext>
            </p:extLst>
          </p:nvPr>
        </p:nvGraphicFramePr>
        <p:xfrm>
          <a:off x="22656" y="3131665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76" name="직선 연결선 75"/>
          <p:cNvCxnSpPr/>
          <p:nvPr/>
        </p:nvCxnSpPr>
        <p:spPr>
          <a:xfrm>
            <a:off x="3047128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3835719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>
            <a:off x="2255040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1462952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98682"/>
              </p:ext>
            </p:extLst>
          </p:nvPr>
        </p:nvGraphicFramePr>
        <p:xfrm>
          <a:off x="3668122" y="3131665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88" name="직선 연결선 87"/>
          <p:cNvCxnSpPr/>
          <p:nvPr/>
        </p:nvCxnSpPr>
        <p:spPr>
          <a:xfrm>
            <a:off x="6692594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>
            <a:off x="7481185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5960717" y="4368398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1" name="직선 연결선 90"/>
          <p:cNvCxnSpPr/>
          <p:nvPr/>
        </p:nvCxnSpPr>
        <p:spPr>
          <a:xfrm>
            <a:off x="5900506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5108418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7728"/>
              </p:ext>
            </p:extLst>
          </p:nvPr>
        </p:nvGraphicFramePr>
        <p:xfrm>
          <a:off x="7405989" y="3131665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96" name="직선 연결선 95"/>
          <p:cNvCxnSpPr/>
          <p:nvPr/>
        </p:nvCxnSpPr>
        <p:spPr>
          <a:xfrm>
            <a:off x="10430461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직선 연결선 96"/>
          <p:cNvCxnSpPr/>
          <p:nvPr/>
        </p:nvCxnSpPr>
        <p:spPr>
          <a:xfrm>
            <a:off x="11219052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/>
          <p:nvPr/>
        </p:nvCxnSpPr>
        <p:spPr>
          <a:xfrm>
            <a:off x="9638373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8897763" y="4368398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1" name="직선 연결선 100"/>
          <p:cNvCxnSpPr/>
          <p:nvPr/>
        </p:nvCxnSpPr>
        <p:spPr>
          <a:xfrm>
            <a:off x="8846285" y="3226478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오른쪽 화살표 5"/>
          <p:cNvSpPr/>
          <p:nvPr/>
        </p:nvSpPr>
        <p:spPr>
          <a:xfrm>
            <a:off x="4047050" y="3925792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오른쪽 화살표 101"/>
          <p:cNvSpPr/>
          <p:nvPr/>
        </p:nvSpPr>
        <p:spPr>
          <a:xfrm>
            <a:off x="7727634" y="3925792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3134010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783829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984525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8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10526521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9716276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8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28885" y="2728228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08" name="직사각형 107"/>
          <p:cNvSpPr/>
          <p:nvPr/>
        </p:nvSpPr>
        <p:spPr>
          <a:xfrm>
            <a:off x="6174351" y="2728228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09" name="직사각형 108"/>
          <p:cNvSpPr/>
          <p:nvPr/>
        </p:nvSpPr>
        <p:spPr>
          <a:xfrm>
            <a:off x="9898578" y="2728228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8904312" y="4428649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11" name="그림 110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212790" y="447004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2" name="그림 111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70246" y="447004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3" name="그림 112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011807" y="447004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74" name="그룹 73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77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9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54">
              <a:hlinkClick r:id="rId7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55">
              <a:hlinkClick r:id="rId8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4" name="사각형: 둥근 모서리 56">
              <a:hlinkClick r:id="rId9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6" name="사각형: 둥근 모서리 57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2" name="사각형: 둥근 모서리 58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4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8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A4FB83C5-A8BD-391F-B80E-553C0D99FD81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58788F3B-4D28-EBEA-38B7-5FDABC8A4D48}"/>
              </a:ext>
            </a:extLst>
          </p:cNvPr>
          <p:cNvSpPr/>
          <p:nvPr/>
        </p:nvSpPr>
        <p:spPr>
          <a:xfrm>
            <a:off x="449243" y="5675506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5D0944-7287-0933-07A9-98A090E743BC}"/>
              </a:ext>
            </a:extLst>
          </p:cNvPr>
          <p:cNvSpPr txBox="1"/>
          <p:nvPr/>
        </p:nvSpPr>
        <p:spPr>
          <a:xfrm>
            <a:off x="741476" y="5438660"/>
            <a:ext cx="11001281" cy="9075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     </a:t>
            </a:r>
            <a:r>
              <a:rPr lang="ko-KR" altLang="en-US" sz="3600" b="1" spc="-300" dirty="0"/>
              <a:t>와</a:t>
            </a:r>
            <a:r>
              <a:rPr lang="en-US" altLang="ko-KR" sz="3600" b="1" spc="-300" dirty="0"/>
              <a:t>      </a:t>
            </a:r>
            <a:r>
              <a:rPr lang="ko-KR" altLang="en-US" sz="3600" b="1" spc="-300" dirty="0"/>
              <a:t>는 모두          개입니다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10" name="사각형: 둥근 모서리 17">
            <a:extLst>
              <a:ext uri="{FF2B5EF4-FFF2-40B4-BE49-F238E27FC236}">
                <a16:creationId xmlns:a16="http://schemas.microsoft.com/office/drawing/2014/main" id="{4D8EB1A8-C9BA-B1CA-1BAB-E3E8544B1686}"/>
              </a:ext>
            </a:extLst>
          </p:cNvPr>
          <p:cNvSpPr/>
          <p:nvPr/>
        </p:nvSpPr>
        <p:spPr>
          <a:xfrm>
            <a:off x="4086608" y="5386271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0446E6-D8E9-0B5B-48B7-848D684277CF}"/>
              </a:ext>
            </a:extLst>
          </p:cNvPr>
          <p:cNvSpPr txBox="1"/>
          <p:nvPr/>
        </p:nvSpPr>
        <p:spPr>
          <a:xfrm>
            <a:off x="4114358" y="544254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283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EA2370B-8728-07C7-00E3-37C9569C713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353631" y="548393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DDC4F400-BEC6-4969-3804-80783B88CFFF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2353" b="98235" l="0" r="33900">
                        <a14:foregroundMark x1="12115" y1="45294" x2="12115" y2="45294"/>
                        <a14:foregroundMark x1="15515" y1="47941" x2="15515" y2="47941"/>
                        <a14:foregroundMark x1="22954" y1="49412" x2="22954" y2="49412"/>
                        <a14:foregroundMark x1="18066" y1="60588" x2="18066" y2="60588"/>
                        <a14:foregroundMark x1="11902" y1="44118" x2="11902" y2="44118"/>
                        <a14:foregroundMark x1="13496" y1="37353" x2="21998" y2="42647"/>
                      </a14:backgroundRemoval>
                    </a14:imgEffect>
                  </a14:imgLayer>
                </a14:imgProps>
              </a:ext>
            </a:extLst>
          </a:blip>
          <a:srcRect r="65595"/>
          <a:stretch/>
        </p:blipFill>
        <p:spPr>
          <a:xfrm>
            <a:off x="807113" y="5458369"/>
            <a:ext cx="571271" cy="599943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825787A9-6918-9AA4-CC1F-59398608CDA2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7647" l="64931" r="99256">
                        <a14:foregroundMark x1="87460" y1="45882" x2="87460" y2="45882"/>
                        <a14:foregroundMark x1="84166" y1="54412" x2="84166" y2="54412"/>
                        <a14:foregroundMark x1="87035" y1="58529" x2="87035" y2="58529"/>
                        <a14:foregroundMark x1="84378" y1="42647" x2="84378" y2="42647"/>
                        <a14:foregroundMark x1="85866" y1="30588" x2="83847" y2="52059"/>
                        <a14:foregroundMark x1="86079" y1="22941" x2="80553" y2="48529"/>
                        <a14:foregroundMark x1="81509" y1="49412" x2="86716" y2="66471"/>
                        <a14:foregroundMark x1="91605" y1="44706" x2="87035" y2="62353"/>
                        <a14:foregroundMark x1="87035" y1="62353" x2="87035" y2="62353"/>
                        <a14:foregroundMark x1="91073" y1="47941" x2="84166" y2="45294"/>
                        <a14:foregroundMark x1="86079" y1="42059" x2="92561" y2="41471"/>
                        <a14:foregroundMark x1="89160" y1="54706" x2="90329" y2="68529"/>
                        <a14:foregroundMark x1="80765" y1="65882" x2="88735" y2="67941"/>
                        <a14:foregroundMark x1="82040" y1="67647" x2="80978" y2="41471"/>
                        <a14:foregroundMark x1="73539" y1="44706" x2="75558" y2="66471"/>
                        <a14:foregroundMark x1="75770" y1="65882" x2="76939" y2="41176"/>
                        <a14:foregroundMark x1="76302" y1="43824" x2="73326" y2="42059"/>
                        <a14:foregroundMark x1="73326" y1="41471" x2="71945" y2="59706"/>
                        <a14:foregroundMark x1="71945" y1="60588" x2="71945" y2="67941"/>
                      </a14:backgroundRemoval>
                    </a14:imgEffect>
                  </a14:imgLayer>
                </a14:imgProps>
              </a:ext>
            </a:extLst>
          </a:blip>
          <a:srcRect l="65778" r="-183"/>
          <a:stretch/>
        </p:blipFill>
        <p:spPr>
          <a:xfrm>
            <a:off x="1930919" y="5458369"/>
            <a:ext cx="571271" cy="599943"/>
          </a:xfrm>
          <a:prstGeom prst="rect">
            <a:avLst/>
          </a:prstGeom>
        </p:spPr>
      </p:pic>
      <p:grpSp>
        <p:nvGrpSpPr>
          <p:cNvPr id="23" name="그룹 22">
            <a:extLst>
              <a:ext uri="{FF2B5EF4-FFF2-40B4-BE49-F238E27FC236}">
                <a16:creationId xmlns:a16="http://schemas.microsoft.com/office/drawing/2014/main" id="{4345DD60-B2C1-A0CC-CED3-C5CAB115079E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272031A9-FBD9-F49E-C260-FE15E0E1A6DB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6" name="그래픽 57">
                <a:extLst>
                  <a:ext uri="{FF2B5EF4-FFF2-40B4-BE49-F238E27FC236}">
                    <a16:creationId xmlns:a16="http://schemas.microsoft.com/office/drawing/2014/main" id="{0DB2748A-0F9F-342B-AE9E-636298AE49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9968B31-1130-4C6C-27BD-4DFC65DD19A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30">
              <a:extLst>
                <a:ext uri="{FF2B5EF4-FFF2-40B4-BE49-F238E27FC236}">
                  <a16:creationId xmlns:a16="http://schemas.microsoft.com/office/drawing/2014/main" id="{F4ED8726-51C7-85F0-8499-55596FF2D8A3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9" name="그룹 26">
                <a:extLst>
                  <a:ext uri="{FF2B5EF4-FFF2-40B4-BE49-F238E27FC236}">
                    <a16:creationId xmlns:a16="http://schemas.microsoft.com/office/drawing/2014/main" id="{7CD3315F-4281-1EA8-53B5-F0CE570858B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1" name="그래픽 60">
                  <a:extLst>
                    <a:ext uri="{FF2B5EF4-FFF2-40B4-BE49-F238E27FC236}">
                      <a16:creationId xmlns:a16="http://schemas.microsoft.com/office/drawing/2014/main" id="{6556A08C-F042-918C-7720-11DD1283E0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2" name="그림 28">
                  <a:extLst>
                    <a:ext uri="{FF2B5EF4-FFF2-40B4-BE49-F238E27FC236}">
                      <a16:creationId xmlns:a16="http://schemas.microsoft.com/office/drawing/2014/main" id="{FBEC50C8-C777-1162-7BB9-838B3CDEEF2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0" name="TextBox 3">
                <a:extLst>
                  <a:ext uri="{FF2B5EF4-FFF2-40B4-BE49-F238E27FC236}">
                    <a16:creationId xmlns:a16="http://schemas.microsoft.com/office/drawing/2014/main" id="{97876D2A-6B9E-E69F-5DC5-02F7D7B22E29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2DB20C0-D6BC-653E-3656-EE788BF8FACF}"/>
              </a:ext>
            </a:extLst>
          </p:cNvPr>
          <p:cNvSpPr txBox="1"/>
          <p:nvPr/>
        </p:nvSpPr>
        <p:spPr>
          <a:xfrm>
            <a:off x="518560" y="1394825"/>
            <a:ext cx="11482096" cy="12792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예절 안내 영상을 본 아바타들은 </a:t>
            </a:r>
            <a:r>
              <a:rPr lang="en-US" altLang="ko-KR" sz="3600" b="1" spc="-300" dirty="0"/>
              <a:t>    (</a:t>
            </a:r>
            <a:r>
              <a:rPr lang="ko-KR" altLang="en-US" sz="3600" b="1" spc="-300" dirty="0"/>
              <a:t>좋아요</a:t>
            </a:r>
            <a:r>
              <a:rPr lang="en-US" altLang="ko-KR" sz="3600" b="1" spc="-300" dirty="0"/>
              <a:t>)</a:t>
            </a:r>
            <a:r>
              <a:rPr lang="ko-KR" altLang="en-US" sz="3600" b="1" spc="-300" dirty="0"/>
              <a:t> </a:t>
            </a:r>
            <a:r>
              <a:rPr lang="en-US" altLang="ko-KR" sz="3600" b="1" spc="-300" dirty="0"/>
              <a:t>146</a:t>
            </a:r>
            <a:r>
              <a:rPr lang="ko-KR" altLang="en-US" sz="3600" b="1" spc="-300" dirty="0"/>
              <a:t>개와            </a:t>
            </a:r>
            <a:endParaRPr lang="en-US" altLang="ko-KR" sz="3600" b="1" spc="-300" dirty="0"/>
          </a:p>
          <a:p>
            <a:pPr>
              <a:lnSpc>
                <a:spcPct val="120000"/>
              </a:lnSpc>
            </a:pPr>
            <a:r>
              <a:rPr lang="en-US" altLang="ko-KR" sz="3600" b="1" spc="-300" dirty="0"/>
              <a:t>     (</a:t>
            </a:r>
            <a:r>
              <a:rPr lang="ko-KR" altLang="en-US" sz="3600" b="1" spc="-300" dirty="0"/>
              <a:t>최고예요</a:t>
            </a:r>
            <a:r>
              <a:rPr lang="en-US" altLang="ko-KR" sz="3600" b="1" spc="-300" dirty="0"/>
              <a:t>) 137</a:t>
            </a:r>
            <a:r>
              <a:rPr lang="ko-KR" altLang="en-US" sz="3600" b="1" spc="-300" dirty="0"/>
              <a:t>개로 자신의 소감을 표현했어요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AFBE6320-A993-EB38-148D-55EFB571A8BA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2353" b="98235" l="0" r="33900">
                        <a14:foregroundMark x1="12115" y1="45294" x2="12115" y2="45294"/>
                        <a14:foregroundMark x1="15515" y1="47941" x2="15515" y2="47941"/>
                        <a14:foregroundMark x1="22954" y1="49412" x2="22954" y2="49412"/>
                        <a14:foregroundMark x1="18066" y1="60588" x2="18066" y2="60588"/>
                        <a14:foregroundMark x1="11902" y1="44118" x2="11902" y2="44118"/>
                        <a14:foregroundMark x1="13496" y1="37353" x2="21998" y2="42647"/>
                      </a14:backgroundRemoval>
                    </a14:imgEffect>
                  </a14:imgLayer>
                </a14:imgProps>
              </a:ext>
            </a:extLst>
          </a:blip>
          <a:srcRect r="65595"/>
          <a:stretch/>
        </p:blipFill>
        <p:spPr>
          <a:xfrm>
            <a:off x="7896200" y="1420265"/>
            <a:ext cx="571271" cy="599943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CE7FE9E4-A471-35A0-4BE3-D1704C4356F8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7647" l="64931" r="99256">
                        <a14:foregroundMark x1="87460" y1="45882" x2="87460" y2="45882"/>
                        <a14:foregroundMark x1="84166" y1="54412" x2="84166" y2="54412"/>
                        <a14:foregroundMark x1="87035" y1="58529" x2="87035" y2="58529"/>
                        <a14:foregroundMark x1="84378" y1="42647" x2="84378" y2="42647"/>
                        <a14:foregroundMark x1="85866" y1="30588" x2="83847" y2="52059"/>
                        <a14:foregroundMark x1="86079" y1="22941" x2="80553" y2="48529"/>
                        <a14:foregroundMark x1="81509" y1="49412" x2="86716" y2="66471"/>
                        <a14:foregroundMark x1="91605" y1="44706" x2="87035" y2="62353"/>
                        <a14:foregroundMark x1="87035" y1="62353" x2="87035" y2="62353"/>
                        <a14:foregroundMark x1="91073" y1="47941" x2="84166" y2="45294"/>
                        <a14:foregroundMark x1="86079" y1="42059" x2="92561" y2="41471"/>
                        <a14:foregroundMark x1="89160" y1="54706" x2="90329" y2="68529"/>
                        <a14:foregroundMark x1="80765" y1="65882" x2="88735" y2="67941"/>
                        <a14:foregroundMark x1="82040" y1="67647" x2="80978" y2="41471"/>
                        <a14:foregroundMark x1="73539" y1="44706" x2="75558" y2="66471"/>
                        <a14:foregroundMark x1="75770" y1="65882" x2="76939" y2="41176"/>
                        <a14:foregroundMark x1="76302" y1="43824" x2="73326" y2="42059"/>
                        <a14:foregroundMark x1="73326" y1="41471" x2="71945" y2="59706"/>
                        <a14:foregroundMark x1="71945" y1="60588" x2="71945" y2="67941"/>
                      </a14:backgroundRemoval>
                    </a14:imgEffect>
                  </a14:imgLayer>
                </a14:imgProps>
              </a:ext>
            </a:extLst>
          </a:blip>
          <a:srcRect l="65778" r="-183"/>
          <a:stretch/>
        </p:blipFill>
        <p:spPr>
          <a:xfrm>
            <a:off x="564014" y="2074105"/>
            <a:ext cx="571271" cy="599943"/>
          </a:xfrm>
          <a:prstGeom prst="rect">
            <a:avLst/>
          </a:prstGeom>
        </p:spPr>
      </p:pic>
      <p:pic>
        <p:nvPicPr>
          <p:cNvPr id="30" name="그림 29">
            <a:extLst>
              <a:ext uri="{FF2B5EF4-FFF2-40B4-BE49-F238E27FC236}">
                <a16:creationId xmlns:a16="http://schemas.microsoft.com/office/drawing/2014/main" id="{576FE597-2A46-34EC-1114-66D3EA8B206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011454" y="3865770"/>
            <a:ext cx="413942" cy="41663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6D882948-5571-EBF5-7C89-D3DD4F466A7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634408" y="3845504"/>
            <a:ext cx="413942" cy="41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21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5" grpId="0"/>
      <p:bldP spid="1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6382CDAC-56FF-942E-699E-95A0BFB89804}"/>
              </a:ext>
            </a:extLst>
          </p:cNvPr>
          <p:cNvSpPr txBox="1"/>
          <p:nvPr/>
        </p:nvSpPr>
        <p:spPr>
          <a:xfrm>
            <a:off x="4712932" y="4504134"/>
            <a:ext cx="277803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ko-KR" sz="3600" b="1" spc="-300" dirty="0">
                <a:solidFill>
                  <a:prstClr val="black"/>
                </a:solidFill>
                <a:latin typeface="맑은 고딕" panose="020B0503020000020004" pitchFamily="50" charset="-127"/>
              </a:rPr>
              <a:t>239+324=</a:t>
            </a:r>
            <a:endParaRPr lang="ko-KR" altLang="en-US" sz="3600" b="1" spc="-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0FFCF175-1C8F-0161-A7D0-DA49422F2CAA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5407B48-122B-E338-6513-BF84797C9140}"/>
                </a:ext>
              </a:extLst>
            </p:cNvPr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849D7DF-0FF2-5212-2FE5-B8153FDBD648}"/>
                  </a:ext>
                </a:extLst>
              </p:cNvPr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ko-KR" altLang="en-US" sz="3600" b="1" spc="-300" dirty="0"/>
                  <a:t>수 모형을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C4071B-49DB-0435-9998-C030A67383CB}"/>
                  </a:ext>
                </a:extLst>
              </p:cNvPr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000" b="1" dirty="0">
                    <a:solidFill>
                      <a:srgbClr val="843C0C"/>
                    </a:solidFill>
                  </a:rPr>
                  <a:t>1</a:t>
                </a:r>
                <a:endParaRPr lang="ko-KR" altLang="en-US" sz="4000" b="1" dirty="0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>
              <a:extLst>
                <a:ext uri="{FF2B5EF4-FFF2-40B4-BE49-F238E27FC236}">
                  <a16:creationId xmlns:a16="http://schemas.microsoft.com/office/drawing/2014/main" id="{C76374C8-86C1-2ACF-A456-6567499B13EF}"/>
                </a:ext>
              </a:extLst>
            </p:cNvPr>
            <p:cNvSpPr/>
            <p:nvPr/>
          </p:nvSpPr>
          <p:spPr>
            <a:xfrm>
              <a:off x="4007768" y="1493702"/>
              <a:ext cx="369177" cy="38135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765081" y="4524771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799684" y="458104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563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56790" y="464954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4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5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8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0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FD905090-FC5A-24DE-D08C-1F218AE6A1CC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4" name="그래픽 57">
              <a:extLst>
                <a:ext uri="{FF2B5EF4-FFF2-40B4-BE49-F238E27FC236}">
                  <a16:creationId xmlns:a16="http://schemas.microsoft.com/office/drawing/2014/main" id="{B8062E0B-8EB3-796E-B135-3D6764F9E7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6EB8910-6057-C773-7747-4F697DDD346F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6" name="그룹 30">
            <a:extLst>
              <a:ext uri="{FF2B5EF4-FFF2-40B4-BE49-F238E27FC236}">
                <a16:creationId xmlns:a16="http://schemas.microsoft.com/office/drawing/2014/main" id="{D871FCB8-B0C0-513D-C8FC-1D930A687878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C1AC4745-08E3-16A2-5685-9DED62E662D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910AB134-0EA8-A3EA-64F4-2AFC4B8AEE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AB66BB47-2191-57EA-8AC1-750AA89BF6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A7F90BDD-5C63-4786-B089-68EC2FA877B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F6D9BE0E-1148-EE3B-30FF-36662939B12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67605" y="2238606"/>
            <a:ext cx="7056790" cy="17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FDCFC2A6-55D9-DBC0-AC7E-DD49064A2DE6}"/>
              </a:ext>
            </a:extLst>
          </p:cNvPr>
          <p:cNvSpPr txBox="1"/>
          <p:nvPr/>
        </p:nvSpPr>
        <p:spPr>
          <a:xfrm>
            <a:off x="1710272" y="1857784"/>
            <a:ext cx="5681872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342+418=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87047" y="185653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4080476" y="1870035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4115079" y="1926307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760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347499" y="196770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1" name="그룹 40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3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7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4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2128CA5-005B-2639-BA9D-EDA02B027823}"/>
              </a:ext>
            </a:extLst>
          </p:cNvPr>
          <p:cNvSpPr/>
          <p:nvPr/>
        </p:nvSpPr>
        <p:spPr>
          <a:xfrm>
            <a:off x="7293851" y="4741264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F405DF88-42E1-18D9-34B3-DCD03D865B26}"/>
              </a:ext>
            </a:extLst>
          </p:cNvPr>
          <p:cNvSpPr/>
          <p:nvPr/>
        </p:nvSpPr>
        <p:spPr>
          <a:xfrm>
            <a:off x="2185290" y="4743223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8E54A7C8-7947-F4CC-484F-7E3C0FAD9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01293"/>
              </p:ext>
            </p:extLst>
          </p:nvPr>
        </p:nvGraphicFramePr>
        <p:xfrm>
          <a:off x="987439" y="4790484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E236FDD2-1851-A9AC-AA63-975977489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90295"/>
              </p:ext>
            </p:extLst>
          </p:nvPr>
        </p:nvGraphicFramePr>
        <p:xfrm>
          <a:off x="6096000" y="4790484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15" name="그림 14">
            <a:extLst>
              <a:ext uri="{FF2B5EF4-FFF2-40B4-BE49-F238E27FC236}">
                <a16:creationId xmlns:a16="http://schemas.microsoft.com/office/drawing/2014/main" id="{C8E4EA98-BB3D-E3C9-1C13-91786EC9CC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975458" y="485284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7EE96D3C-3D9A-F9DF-2209-46383DCF3CA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866897" y="48548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17" name="표 9">
            <a:extLst>
              <a:ext uri="{FF2B5EF4-FFF2-40B4-BE49-F238E27FC236}">
                <a16:creationId xmlns:a16="http://schemas.microsoft.com/office/drawing/2014/main" id="{C0DF91FF-4866-F18B-4E56-1FCC0E3FF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417685"/>
              </p:ext>
            </p:extLst>
          </p:nvPr>
        </p:nvGraphicFramePr>
        <p:xfrm>
          <a:off x="987438" y="3484910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aphicFrame>
        <p:nvGraphicFramePr>
          <p:cNvPr id="18" name="표 9">
            <a:extLst>
              <a:ext uri="{FF2B5EF4-FFF2-40B4-BE49-F238E27FC236}">
                <a16:creationId xmlns:a16="http://schemas.microsoft.com/office/drawing/2014/main" id="{AA811B80-D300-71F6-EFD6-35CCAE759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194855"/>
              </p:ext>
            </p:extLst>
          </p:nvPr>
        </p:nvGraphicFramePr>
        <p:xfrm>
          <a:off x="6095999" y="3484910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pSp>
        <p:nvGrpSpPr>
          <p:cNvPr id="4" name="그룹 3">
            <a:extLst>
              <a:ext uri="{FF2B5EF4-FFF2-40B4-BE49-F238E27FC236}">
                <a16:creationId xmlns:a16="http://schemas.microsoft.com/office/drawing/2014/main" id="{B4FD30B6-FBD1-0D5B-15A2-99A84511436E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1A9627EA-F0C2-F155-E4BD-C10B76101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6684AAC-0D76-C90D-90FC-3AC4504B4C1E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11" name="그룹 30">
            <a:extLst>
              <a:ext uri="{FF2B5EF4-FFF2-40B4-BE49-F238E27FC236}">
                <a16:creationId xmlns:a16="http://schemas.microsoft.com/office/drawing/2014/main" id="{A5581A55-9E9E-618A-0B23-0DD5719DF0C7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2" name="그룹 26">
              <a:extLst>
                <a:ext uri="{FF2B5EF4-FFF2-40B4-BE49-F238E27FC236}">
                  <a16:creationId xmlns:a16="http://schemas.microsoft.com/office/drawing/2014/main" id="{C955098C-3FFD-AFCA-E8AF-4C4496CE8F2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09D22544-7E1D-2733-DE06-53BA75E7CF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9" name="그림 28">
                <a:extLst>
                  <a:ext uri="{FF2B5EF4-FFF2-40B4-BE49-F238E27FC236}">
                    <a16:creationId xmlns:a16="http://schemas.microsoft.com/office/drawing/2014/main" id="{E9C82724-4365-EAED-414E-C4961F77BB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094A8B79-DBDD-71CD-D283-09754039E92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빈칸에 두 수의 합을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6473" y="1979658"/>
            <a:ext cx="3230057" cy="1748942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308C17D1-916D-6875-5202-C0454AB7D936}"/>
              </a:ext>
            </a:extLst>
          </p:cNvPr>
          <p:cNvSpPr txBox="1"/>
          <p:nvPr/>
        </p:nvSpPr>
        <p:spPr>
          <a:xfrm>
            <a:off x="932508" y="185866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2059781" y="2153364"/>
            <a:ext cx="1082305" cy="576064"/>
          </a:xfrm>
          <a:prstGeom prst="rect">
            <a:avLst/>
          </a:prstGeom>
          <a:solidFill>
            <a:srgbClr val="DD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직사각형 83"/>
          <p:cNvSpPr/>
          <p:nvPr/>
        </p:nvSpPr>
        <p:spPr>
          <a:xfrm>
            <a:off x="3624906" y="2153364"/>
            <a:ext cx="1082305" cy="576064"/>
          </a:xfrm>
          <a:prstGeom prst="rect">
            <a:avLst/>
          </a:prstGeom>
          <a:solidFill>
            <a:srgbClr val="DD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84"/>
          <p:cNvSpPr/>
          <p:nvPr/>
        </p:nvSpPr>
        <p:spPr>
          <a:xfrm>
            <a:off x="2806619" y="2937792"/>
            <a:ext cx="108230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1898179" y="2096164"/>
            <a:ext cx="1405508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latin typeface="맑은 고딕" panose="020B0503020000020004" pitchFamily="50" charset="-127"/>
              </a:rPr>
              <a:t>463</a:t>
            </a:r>
            <a:endParaRPr lang="ko-KR" altLang="en-US" sz="3200" b="1" spc="300" dirty="0">
              <a:latin typeface="맑은 고딕" panose="020B0503020000020004" pitchFamily="50" charset="-12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3437354" y="2096164"/>
            <a:ext cx="1405508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latin typeface="맑은 고딕" panose="020B0503020000020004" pitchFamily="50" charset="-127"/>
              </a:rPr>
              <a:t>219</a:t>
            </a:r>
            <a:endParaRPr lang="ko-KR" altLang="en-US" sz="3200" b="1" spc="300" dirty="0">
              <a:latin typeface="맑은 고딕" panose="020B0503020000020004" pitchFamily="50" charset="-127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2785959" y="2916492"/>
            <a:ext cx="115108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srgbClr val="FF0000"/>
                </a:solidFill>
                <a:latin typeface="맑은 고딕" panose="020B0503020000020004" pitchFamily="50" charset="-127"/>
              </a:rPr>
              <a:t>682</a:t>
            </a:r>
            <a:endParaRPr lang="ko-KR" altLang="en-US" sz="3200" b="1" spc="300" dirty="0">
              <a:solidFill>
                <a:srgbClr val="FF0000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89" name="그림 88">
            <a:extLst>
              <a:ext uri="{FF2B5EF4-FFF2-40B4-BE49-F238E27FC236}">
                <a16:creationId xmlns:a16="http://schemas.microsoft.com/office/drawing/2014/main" id="{7CCD293F-2847-812A-AC5B-D8A9508A9D7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119253" y="30180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90" name="그림 8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7230" y="1979658"/>
            <a:ext cx="3230057" cy="1748942"/>
          </a:xfrm>
          <a:prstGeom prst="rect">
            <a:avLst/>
          </a:prstGeom>
        </p:spPr>
      </p:pic>
      <p:sp>
        <p:nvSpPr>
          <p:cNvPr id="91" name="TextBox 90">
            <a:extLst>
              <a:ext uri="{FF2B5EF4-FFF2-40B4-BE49-F238E27FC236}">
                <a16:creationId xmlns:a16="http://schemas.microsoft.com/office/drawing/2014/main" id="{308C17D1-916D-6875-5202-C0454AB7D936}"/>
              </a:ext>
            </a:extLst>
          </p:cNvPr>
          <p:cNvSpPr txBox="1"/>
          <p:nvPr/>
        </p:nvSpPr>
        <p:spPr>
          <a:xfrm>
            <a:off x="6923265" y="185866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2" name="직사각형 91"/>
          <p:cNvSpPr/>
          <p:nvPr/>
        </p:nvSpPr>
        <p:spPr>
          <a:xfrm>
            <a:off x="8050538" y="2153364"/>
            <a:ext cx="1082305" cy="576064"/>
          </a:xfrm>
          <a:prstGeom prst="rect">
            <a:avLst/>
          </a:prstGeom>
          <a:solidFill>
            <a:srgbClr val="DD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직사각형 92"/>
          <p:cNvSpPr/>
          <p:nvPr/>
        </p:nvSpPr>
        <p:spPr>
          <a:xfrm>
            <a:off x="9615663" y="2153364"/>
            <a:ext cx="1082305" cy="576064"/>
          </a:xfrm>
          <a:prstGeom prst="rect">
            <a:avLst/>
          </a:prstGeom>
          <a:solidFill>
            <a:srgbClr val="DD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직사각형 93"/>
          <p:cNvSpPr/>
          <p:nvPr/>
        </p:nvSpPr>
        <p:spPr>
          <a:xfrm>
            <a:off x="8797376" y="2937792"/>
            <a:ext cx="108230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7888936" y="2096164"/>
            <a:ext cx="1405508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latin typeface="맑은 고딕" panose="020B0503020000020004" pitchFamily="50" charset="-127"/>
              </a:rPr>
              <a:t>364</a:t>
            </a:r>
            <a:endParaRPr lang="ko-KR" altLang="en-US" sz="3200" b="1" spc="300" dirty="0">
              <a:latin typeface="맑은 고딕" panose="020B0503020000020004" pitchFamily="50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9428111" y="2096164"/>
            <a:ext cx="1405508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latin typeface="맑은 고딕" panose="020B0503020000020004" pitchFamily="50" charset="-127"/>
              </a:rPr>
              <a:t>182</a:t>
            </a:r>
            <a:endParaRPr lang="ko-KR" altLang="en-US" sz="3200" b="1" spc="300" dirty="0">
              <a:latin typeface="맑은 고딕" panose="020B0503020000020004" pitchFamily="50" charset="-12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349BDE8-DF8A-1B4D-0DA7-22A11A619610}"/>
              </a:ext>
            </a:extLst>
          </p:cNvPr>
          <p:cNvSpPr txBox="1"/>
          <p:nvPr/>
        </p:nvSpPr>
        <p:spPr>
          <a:xfrm>
            <a:off x="8776716" y="2916492"/>
            <a:ext cx="115108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srgbClr val="FF0000"/>
                </a:solidFill>
                <a:latin typeface="맑은 고딕" panose="020B0503020000020004" pitchFamily="50" charset="-127"/>
              </a:rPr>
              <a:t>546</a:t>
            </a:r>
            <a:endParaRPr lang="ko-KR" altLang="en-US" sz="3200" b="1" spc="300" dirty="0">
              <a:solidFill>
                <a:srgbClr val="FF0000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id="{7CCD293F-2847-812A-AC5B-D8A9508A9D7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110010" y="301800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9" name="그룹 48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0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1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92229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2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3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4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5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6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40960E74-4A0F-4926-3D09-1199DB6388FA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6" name="그래픽 57">
              <a:extLst>
                <a:ext uri="{FF2B5EF4-FFF2-40B4-BE49-F238E27FC236}">
                  <a16:creationId xmlns:a16="http://schemas.microsoft.com/office/drawing/2014/main" id="{262D5C72-9169-831B-52AA-62A743D65BD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E39178A-FA59-360B-676F-F1746C2EAF74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0B6E3A2C-18E6-E461-DB68-8D9383BDCD70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648E1691-8515-E41C-D2DD-83571DE3165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8E60C6CD-F9B8-09CB-D954-71CF40C649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08DEB3F3-7DB7-929B-858C-F3A57E7584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572098A8-EF35-4E2B-A116-452C8BFE3F60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 결과가 가장 작은 것을 찾아 기호를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316490" y="4875298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593040" y="4932956"/>
            <a:ext cx="5565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spc="-300" dirty="0">
                <a:solidFill>
                  <a:srgbClr val="FF0000"/>
                </a:solidFill>
              </a:rPr>
              <a:t>㉡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sp>
        <p:nvSpPr>
          <p:cNvPr id="62" name="사각형: 둥근 모서리 62">
            <a:extLst>
              <a:ext uri="{FF2B5EF4-FFF2-40B4-BE49-F238E27FC236}">
                <a16:creationId xmlns:a16="http://schemas.microsoft.com/office/drawing/2014/main" id="{A316E8CC-E82B-D19C-9909-0D11A22497F7}"/>
              </a:ext>
            </a:extLst>
          </p:cNvPr>
          <p:cNvSpPr/>
          <p:nvPr/>
        </p:nvSpPr>
        <p:spPr>
          <a:xfrm>
            <a:off x="3910653" y="2315787"/>
            <a:ext cx="4370694" cy="2193333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57150">
            <a:solidFill>
              <a:srgbClr val="AFE2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DCFC2A6-55D9-DBC0-AC7E-DD49064A2DE6}"/>
              </a:ext>
            </a:extLst>
          </p:cNvPr>
          <p:cNvSpPr txBox="1"/>
          <p:nvPr/>
        </p:nvSpPr>
        <p:spPr>
          <a:xfrm>
            <a:off x="3917190" y="2476899"/>
            <a:ext cx="4357621" cy="245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ko-KR" altLang="en-US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431+274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㉡ 127+519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㉢ 285+372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64" name="그림 63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603507" y="498756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4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5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345878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7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8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12564EE6-60BD-E4A4-2801-3F974B957356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70D978CB-5E73-B185-DEB0-B5F50C5833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A1C7582-98C7-BC9B-C0B1-02C92E7F2BCD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7" name="그룹 30">
            <a:extLst>
              <a:ext uri="{FF2B5EF4-FFF2-40B4-BE49-F238E27FC236}">
                <a16:creationId xmlns:a16="http://schemas.microsoft.com/office/drawing/2014/main" id="{A12DC30C-ACB8-2ECE-124A-C5946967F8CC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0902E3B2-AA47-5C86-0315-12F92B676D72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5A228041-AA84-D092-164A-05159E9C2F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75CFD108-BC26-B227-5BCC-51F1208B1B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73BB6635-F2A0-AF0A-69A3-355717B66C2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798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울릉도에서 독도로 가는 배에 어른이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213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명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어린이가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193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명 탔습니다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이 배에 탄 어른과 어린이는 모두 몇 명인지 어림해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10814837" y="3473100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명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7958768" y="3395654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7458196" y="3479073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약</a:t>
            </a:r>
          </a:p>
        </p:txBody>
      </p:sp>
      <p:grpSp>
        <p:nvGrpSpPr>
          <p:cNvPr id="4" name="그룹 3"/>
          <p:cNvGrpSpPr/>
          <p:nvPr/>
        </p:nvGrpSpPr>
        <p:grpSpPr>
          <a:xfrm>
            <a:off x="8712440" y="3453312"/>
            <a:ext cx="1397341" cy="584775"/>
            <a:chOff x="8510590" y="3453312"/>
            <a:chExt cx="1397341" cy="584775"/>
          </a:xfrm>
        </p:grpSpPr>
        <p:sp>
          <p:nvSpPr>
            <p:cNvPr id="69" name="직사각형 68"/>
            <p:cNvSpPr/>
            <p:nvPr/>
          </p:nvSpPr>
          <p:spPr>
            <a:xfrm>
              <a:off x="9126948" y="3453312"/>
              <a:ext cx="78098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3200" b="1" spc="-300" dirty="0">
                  <a:solidFill>
                    <a:srgbClr val="FF0000"/>
                  </a:solidFill>
                </a:rPr>
                <a:t>400</a:t>
              </a:r>
              <a:endParaRPr lang="ko-KR" alt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72" name="타원 71">
              <a:extLst>
                <a:ext uri="{FF2B5EF4-FFF2-40B4-BE49-F238E27FC236}">
                  <a16:creationId xmlns:a16="http://schemas.microsoft.com/office/drawing/2014/main" id="{12918BC7-C2F5-BBFF-87D2-B396047133FD}"/>
                </a:ext>
              </a:extLst>
            </p:cNvPr>
            <p:cNvSpPr/>
            <p:nvPr/>
          </p:nvSpPr>
          <p:spPr>
            <a:xfrm>
              <a:off x="8510590" y="3507781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73" name="그림 72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245785" y="354513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5" name="그룹 34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6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7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00041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8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71B6DB2B-8FDA-08A7-B4F5-71A3F39DB746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6" name="그래픽 57">
              <a:extLst>
                <a:ext uri="{FF2B5EF4-FFF2-40B4-BE49-F238E27FC236}">
                  <a16:creationId xmlns:a16="http://schemas.microsoft.com/office/drawing/2014/main" id="{0FE82416-9EF1-0252-31CB-9BD3251B02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DCC8DAC-9765-6C9E-A23A-F9B7E77C05EF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7A9093C4-BC91-9973-4622-C84FF5D85EFD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4376928F-F020-49E1-7808-83B8DA6E3AAA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0D4EDFE-CBA6-F138-7C5E-79DDEFB434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28DEBFD7-1B98-DF56-E150-B1899C05AE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D6915D37-0A8C-A125-7BCA-28BDA9D76D8E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89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노래 대회에서 얻은 점수입니다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1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차 점수와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차 점수의 합이 더 큰 사람의 이름을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6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314530" y="5157192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8795868" y="5243987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채원</a:t>
            </a:r>
          </a:p>
        </p:txBody>
      </p:sp>
      <p:pic>
        <p:nvPicPr>
          <p:cNvPr id="66" name="그림 65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560405" y="524398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2" name="그룹 61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3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7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5418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8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2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75" name="그림 74">
            <a:extLst>
              <a:ext uri="{FF2B5EF4-FFF2-40B4-BE49-F238E27FC236}">
                <a16:creationId xmlns:a16="http://schemas.microsoft.com/office/drawing/2014/main" id="{306E57CD-78E2-7524-8909-D2A847B5FD8B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987047" y="835476"/>
            <a:ext cx="893410" cy="296285"/>
          </a:xfrm>
          <a:prstGeom prst="rect">
            <a:avLst/>
          </a:prstGeom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263B8B78-FDF7-EB65-F687-AEFC9C744696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BFDA2A38-72AF-838F-1DC2-EE4281698A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17A8564-2715-673E-499C-E8F3050301A6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12~14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7" name="그룹 30">
            <a:extLst>
              <a:ext uri="{FF2B5EF4-FFF2-40B4-BE49-F238E27FC236}">
                <a16:creationId xmlns:a16="http://schemas.microsoft.com/office/drawing/2014/main" id="{1D2B6A4A-AF6F-F091-919F-71C5172324F9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D93999C8-BE6F-4B17-75BE-D179998BC62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C09D9CA8-A63A-BEBC-0EFF-95517DB4F5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FECC29C5-FD28-1F77-1D35-89A92BDE7F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9AD162C9-3524-7314-8B77-4CA7278AF7B0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F159A7BB-B5E6-4CFE-3398-1B3935CC88A3}"/>
              </a:ext>
            </a:extLst>
          </p:cNvPr>
          <p:cNvGrpSpPr/>
          <p:nvPr/>
        </p:nvGrpSpPr>
        <p:grpSpPr>
          <a:xfrm>
            <a:off x="2633735" y="2630513"/>
            <a:ext cx="7535482" cy="2402633"/>
            <a:chOff x="2633735" y="2630513"/>
            <a:chExt cx="7535482" cy="2402633"/>
          </a:xfrm>
        </p:grpSpPr>
        <p:grpSp>
          <p:nvGrpSpPr>
            <p:cNvPr id="33" name="그룹 32"/>
            <p:cNvGrpSpPr/>
            <p:nvPr/>
          </p:nvGrpSpPr>
          <p:grpSpPr>
            <a:xfrm>
              <a:off x="2633735" y="2630513"/>
              <a:ext cx="7535482" cy="2401506"/>
              <a:chOff x="1020031" y="3624727"/>
              <a:chExt cx="15765289" cy="2100229"/>
            </a:xfrm>
          </p:grpSpPr>
          <p:sp>
            <p:nvSpPr>
              <p:cNvPr id="34" name="직사각형 33"/>
              <p:cNvSpPr/>
              <p:nvPr/>
            </p:nvSpPr>
            <p:spPr>
              <a:xfrm>
                <a:off x="1020031" y="4224460"/>
                <a:ext cx="10487607" cy="15004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양쪽 모서리가 둥근 사각형 34"/>
              <p:cNvSpPr/>
              <p:nvPr/>
            </p:nvSpPr>
            <p:spPr>
              <a:xfrm>
                <a:off x="1020031" y="3624727"/>
                <a:ext cx="5231720" cy="607519"/>
              </a:xfrm>
              <a:prstGeom prst="round2SameRect">
                <a:avLst>
                  <a:gd name="adj1" fmla="val 44888"/>
                  <a:gd name="adj2" fmla="val 0"/>
                </a:avLst>
              </a:prstGeom>
              <a:solidFill>
                <a:srgbClr val="FFE09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양쪽 모서리가 둥근 사각형 35"/>
              <p:cNvSpPr/>
              <p:nvPr/>
            </p:nvSpPr>
            <p:spPr>
              <a:xfrm>
                <a:off x="6286816" y="3624727"/>
                <a:ext cx="5231720" cy="607519"/>
              </a:xfrm>
              <a:prstGeom prst="round2SameRect">
                <a:avLst>
                  <a:gd name="adj1" fmla="val 44888"/>
                  <a:gd name="adj2" fmla="val 0"/>
                </a:avLst>
              </a:prstGeom>
              <a:solidFill>
                <a:srgbClr val="FFE09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37" name="직선 연결선 36"/>
              <p:cNvCxnSpPr/>
              <p:nvPr/>
            </p:nvCxnSpPr>
            <p:spPr>
              <a:xfrm>
                <a:off x="6263834" y="4224460"/>
                <a:ext cx="0" cy="1500496"/>
              </a:xfrm>
              <a:prstGeom prst="line">
                <a:avLst/>
              </a:prstGeom>
              <a:ln w="38100">
                <a:solidFill>
                  <a:srgbClr val="FFE09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37"/>
              <p:cNvCxnSpPr/>
              <p:nvPr/>
            </p:nvCxnSpPr>
            <p:spPr>
              <a:xfrm>
                <a:off x="1020031" y="4974708"/>
                <a:ext cx="15765289" cy="0"/>
              </a:xfrm>
              <a:prstGeom prst="line">
                <a:avLst/>
              </a:prstGeom>
              <a:ln w="38100">
                <a:solidFill>
                  <a:srgbClr val="FFE09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41"/>
              <p:cNvCxnSpPr/>
              <p:nvPr/>
            </p:nvCxnSpPr>
            <p:spPr>
              <a:xfrm>
                <a:off x="1020031" y="5724956"/>
                <a:ext cx="15765289" cy="0"/>
              </a:xfrm>
              <a:prstGeom prst="line">
                <a:avLst/>
              </a:prstGeom>
              <a:ln w="38100">
                <a:solidFill>
                  <a:srgbClr val="FFE09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42"/>
              <p:cNvCxnSpPr/>
              <p:nvPr/>
            </p:nvCxnSpPr>
            <p:spPr>
              <a:xfrm>
                <a:off x="11553600" y="4224460"/>
                <a:ext cx="0" cy="1500496"/>
              </a:xfrm>
              <a:prstGeom prst="line">
                <a:avLst/>
              </a:prstGeom>
              <a:ln w="38100">
                <a:solidFill>
                  <a:srgbClr val="FFE09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양쪽 모서리가 둥근 사각형 43"/>
              <p:cNvSpPr/>
              <p:nvPr/>
            </p:nvSpPr>
            <p:spPr>
              <a:xfrm>
                <a:off x="11553600" y="3624727"/>
                <a:ext cx="5231720" cy="607519"/>
              </a:xfrm>
              <a:prstGeom prst="round2SameRect">
                <a:avLst>
                  <a:gd name="adj1" fmla="val 44888"/>
                  <a:gd name="adj2" fmla="val 0"/>
                </a:avLst>
              </a:prstGeom>
              <a:solidFill>
                <a:srgbClr val="FFE09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2D481F8-59D2-1A18-79EE-614E97353CCD}"/>
                </a:ext>
              </a:extLst>
            </p:cNvPr>
            <p:cNvSpPr txBox="1"/>
            <p:nvPr/>
          </p:nvSpPr>
          <p:spPr>
            <a:xfrm>
              <a:off x="3252168" y="2720227"/>
              <a:ext cx="1252803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이름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1A3318E-169D-92F4-19C8-319773547EEB}"/>
                </a:ext>
              </a:extLst>
            </p:cNvPr>
            <p:cNvSpPr txBox="1"/>
            <p:nvPr/>
          </p:nvSpPr>
          <p:spPr>
            <a:xfrm>
              <a:off x="5156641" y="2720227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1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차 점수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2E8D6C9-1335-A6D1-1D72-A1C0B114EC0C}"/>
                </a:ext>
              </a:extLst>
            </p:cNvPr>
            <p:cNvSpPr txBox="1"/>
            <p:nvPr/>
          </p:nvSpPr>
          <p:spPr>
            <a:xfrm>
              <a:off x="7681044" y="2720227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2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차 점수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DF7C50D-F3A9-97CD-9908-7FB0C03F5685}"/>
                </a:ext>
              </a:extLst>
            </p:cNvPr>
            <p:cNvSpPr txBox="1"/>
            <p:nvPr/>
          </p:nvSpPr>
          <p:spPr>
            <a:xfrm>
              <a:off x="3252168" y="3480377"/>
              <a:ext cx="1252803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ko-KR" altLang="en-US" sz="3200" b="1" spc="-300" noProof="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서준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898B594-8E8D-3220-5263-9AA647907DF9}"/>
                </a:ext>
              </a:extLst>
            </p:cNvPr>
            <p:cNvSpPr txBox="1"/>
            <p:nvPr/>
          </p:nvSpPr>
          <p:spPr>
            <a:xfrm>
              <a:off x="5156641" y="3480377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178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점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67ACD3F-1730-4E75-B99A-D3F0ACF301A5}"/>
                </a:ext>
              </a:extLst>
            </p:cNvPr>
            <p:cNvSpPr txBox="1"/>
            <p:nvPr/>
          </p:nvSpPr>
          <p:spPr>
            <a:xfrm>
              <a:off x="7681044" y="3480377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noProof="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308</a:t>
              </a:r>
              <a:r>
                <a:rPr lang="ko-KR" altLang="en-US" sz="3200" b="1" spc="-300" noProof="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점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7F5E2DC-C0E5-1FB6-8FF4-D0254CCFB9A9}"/>
                </a:ext>
              </a:extLst>
            </p:cNvPr>
            <p:cNvSpPr txBox="1"/>
            <p:nvPr/>
          </p:nvSpPr>
          <p:spPr>
            <a:xfrm>
              <a:off x="3252168" y="4362840"/>
              <a:ext cx="1252803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채원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8D5A1A4-D64F-BA83-9CE5-0029A5DDCEA3}"/>
                </a:ext>
              </a:extLst>
            </p:cNvPr>
            <p:cNvSpPr txBox="1"/>
            <p:nvPr/>
          </p:nvSpPr>
          <p:spPr>
            <a:xfrm>
              <a:off x="5156641" y="4362840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231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점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07402F1-DD22-C422-D748-19D0E00A1385}"/>
                </a:ext>
              </a:extLst>
            </p:cNvPr>
            <p:cNvSpPr txBox="1"/>
            <p:nvPr/>
          </p:nvSpPr>
          <p:spPr>
            <a:xfrm>
              <a:off x="7681044" y="4362840"/>
              <a:ext cx="2478684" cy="67030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altLang="ko-KR" sz="3200" b="1" spc="-300" noProof="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270</a:t>
              </a:r>
              <a:r>
                <a:rPr lang="ko-KR" altLang="en-US" sz="3200" b="1" spc="-300" noProof="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점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와이드스크린</PresentationFormat>
  <Paragraphs>264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2023-11-23T14:29:12Z</dcterms:created>
  <dcterms:modified xsi:type="dcterms:W3CDTF">2024-04-24T10:39:17Z</dcterms:modified>
</cp:coreProperties>
</file>